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63" r:id="rId3"/>
    <p:sldMasterId id="2147483675" r:id="rId4"/>
    <p:sldMasterId id="2147483687" r:id="rId5"/>
    <p:sldMasterId id="2147483699" r:id="rId6"/>
  </p:sldMasterIdLst>
  <p:notesMasterIdLst>
    <p:notesMasterId r:id="rId24"/>
  </p:notesMasterIdLst>
  <p:sldIdLst>
    <p:sldId id="575" r:id="rId7"/>
    <p:sldId id="752" r:id="rId8"/>
    <p:sldId id="751" r:id="rId9"/>
    <p:sldId id="754" r:id="rId10"/>
    <p:sldId id="725" r:id="rId11"/>
    <p:sldId id="723" r:id="rId12"/>
    <p:sldId id="732" r:id="rId13"/>
    <p:sldId id="728" r:id="rId14"/>
    <p:sldId id="726" r:id="rId15"/>
    <p:sldId id="722" r:id="rId16"/>
    <p:sldId id="729" r:id="rId17"/>
    <p:sldId id="733" r:id="rId18"/>
    <p:sldId id="734" r:id="rId19"/>
    <p:sldId id="748" r:id="rId20"/>
    <p:sldId id="749" r:id="rId21"/>
    <p:sldId id="755" r:id="rId22"/>
    <p:sldId id="667"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F7FD"/>
    <a:srgbClr val="204290"/>
    <a:srgbClr val="080F42"/>
    <a:srgbClr val="00B1F0"/>
    <a:srgbClr val="0BC9D3"/>
    <a:srgbClr val="00A29E"/>
    <a:srgbClr val="16966F"/>
    <a:srgbClr val="3FCD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12" autoAdjust="0"/>
    <p:restoredTop sz="96357" autoAdjust="0"/>
  </p:normalViewPr>
  <p:slideViewPr>
    <p:cSldViewPr snapToGrid="0">
      <p:cViewPr>
        <p:scale>
          <a:sx n="70" d="100"/>
          <a:sy n="70" d="100"/>
        </p:scale>
        <p:origin x="-2274" y="-1056"/>
      </p:cViewPr>
      <p:guideLst>
        <p:guide orient="horz" pos="648"/>
        <p:guide orient="horz" pos="712"/>
        <p:guide orient="horz" pos="3914"/>
        <p:guide orient="horz" pos="3864"/>
        <p:guide pos="412"/>
        <p:guide pos="725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openxmlformats.org/officeDocument/2006/relationships/package" Target="../embeddings/Microsoft_Excel_Worksheet2.xlsx"/><Relationship Id="rId1" Type="http://schemas.openxmlformats.org/officeDocument/2006/relationships/themeOverride" Target="../theme/themeOverride1.xml"/><Relationship Id="rId4" Type="http://schemas.microsoft.com/office/2011/relationships/chartColorStyle" Target="colors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Sheet1!$B$1</c:f>
              <c:strCache>
                <c:ptCount val="1"/>
                <c:pt idx="0">
                  <c:v>销售额</c:v>
                </c:pt>
              </c:strCache>
            </c:strRef>
          </c:tx>
          <c:spPr>
            <a:solidFill>
              <a:srgbClr val="00F7FD"/>
            </a:solidFill>
            <a:ln>
              <a:noFill/>
            </a:ln>
            <a:effectLst/>
          </c:spPr>
          <c:invertIfNegative val="0"/>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Sheet1!$B$2:$B$12</c:f>
              <c:numCache>
                <c:formatCode>General</c:formatCode>
                <c:ptCount val="11"/>
                <c:pt idx="0">
                  <c:v>0.44</c:v>
                </c:pt>
                <c:pt idx="1">
                  <c:v>0.63</c:v>
                </c:pt>
                <c:pt idx="2">
                  <c:v>0.88</c:v>
                </c:pt>
                <c:pt idx="3">
                  <c:v>2</c:v>
                </c:pt>
                <c:pt idx="4">
                  <c:v>2.4</c:v>
                </c:pt>
                <c:pt idx="5">
                  <c:v>3.8</c:v>
                </c:pt>
                <c:pt idx="6">
                  <c:v>6.2</c:v>
                </c:pt>
                <c:pt idx="7">
                  <c:v>9</c:v>
                </c:pt>
                <c:pt idx="8">
                  <c:v>13.6</c:v>
                </c:pt>
                <c:pt idx="9">
                  <c:v>16</c:v>
                </c:pt>
                <c:pt idx="10">
                  <c:v>17.7</c:v>
                </c:pt>
              </c:numCache>
            </c:numRef>
          </c:val>
        </c:ser>
        <c:dLbls>
          <c:showLegendKey val="0"/>
          <c:showVal val="0"/>
          <c:showCatName val="0"/>
          <c:showSerName val="0"/>
          <c:showPercent val="0"/>
          <c:showBubbleSize val="0"/>
        </c:dLbls>
        <c:gapWidth val="73"/>
        <c:overlap val="-43"/>
        <c:axId val="140506624"/>
        <c:axId val="87560128"/>
        <c:extLst>
          <c:ext xmlns:c15="http://schemas.microsoft.com/office/drawing/2012/chart" uri="{02D57815-91ED-43cb-92C2-25804820EDAC}">
            <c15:filteredBarSeries>
              <c15:ser>
                <c:idx val="0"/>
                <c:order val="0"/>
                <c:tx>
                  <c:strRef>
                    <c:extLst>
                      <c:ext uri="{02D57815-91ED-43cb-92C2-25804820EDAC}">
                        <c15:formulaRef>
                          <c15:sqref>Sheet1!$A$1</c15:sqref>
                        </c15:formulaRef>
                      </c:ext>
                    </c:extLst>
                    <c:strCache>
                      <c:ptCount val="1"/>
                      <c:pt idx="0">
                        <c:v> </c:v>
                      </c:pt>
                    </c:strCache>
                  </c:strRef>
                </c:tx>
                <c:spPr>
                  <a:solidFill>
                    <a:srgbClr val="00F7FD"/>
                  </a:solidFill>
                  <a:ln>
                    <a:noFill/>
                  </a:ln>
                  <a:effectLst/>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Lbls>
                  <c:delete val="1"/>
                </c:dLbls>
                <c:cat>
                  <c:numRef>
                    <c:extLst>
                      <c:ext uri="{02D57815-91ED-43cb-92C2-25804820EDAC}">
                        <c15:fullRef>
                          <c15:sqref/>
                        </c15:fullRef>
                        <c15:formulaRef>
                          <c15:sqref>Sheet1!$A$2:$A$12</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extLst>
                      <c:ext uri="{02D57815-91ED-43cb-92C2-25804820EDAC}">
                        <c15:formulaRef>
                          <c15:sqref>Sheet1!$A$2:$A$12</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val>
              </c15:ser>
            </c15:filteredBarSeries>
          </c:ext>
        </c:extLst>
      </c:barChart>
      <c:catAx>
        <c:axId val="140506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rgbClr val="00F7FD"/>
                </a:solidFill>
                <a:latin typeface="微软雅黑" panose="020B0503020204020204" pitchFamily="34" charset="-122"/>
                <a:ea typeface="微软雅黑" panose="020B0503020204020204" pitchFamily="34" charset="-122"/>
                <a:cs typeface="+mn-cs"/>
              </a:defRPr>
            </a:pPr>
            <a:endParaRPr lang="zh-CN"/>
          </a:p>
        </c:txPr>
        <c:crossAx val="87560128"/>
        <c:crosses val="autoZero"/>
        <c:auto val="1"/>
        <c:lblAlgn val="ctr"/>
        <c:lblOffset val="100"/>
        <c:noMultiLvlLbl val="0"/>
      </c:catAx>
      <c:valAx>
        <c:axId val="87560128"/>
        <c:scaling>
          <c:orientation val="minMax"/>
        </c:scaling>
        <c:delete val="1"/>
        <c:axPos val="l"/>
        <c:majorGridlines>
          <c:spPr>
            <a:ln w="9525" cap="flat" cmpd="sng" algn="ctr">
              <a:solidFill>
                <a:schemeClr val="bg1">
                  <a:alpha val="30000"/>
                </a:schemeClr>
              </a:solidFill>
              <a:prstDash val="dash"/>
              <a:round/>
            </a:ln>
            <a:effectLst/>
          </c:spPr>
        </c:majorGridlines>
        <c:numFmt formatCode="General" sourceLinked="1"/>
        <c:majorTickMark val="none"/>
        <c:minorTickMark val="none"/>
        <c:tickLblPos val="nextTo"/>
        <c:crossAx val="140506624"/>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数量</c:v>
                </c:pt>
              </c:strCache>
            </c:strRef>
          </c:tx>
          <c:spPr>
            <a:solidFill>
              <a:schemeClr val="accent4"/>
            </a:solidFill>
            <a:ln>
              <a:noFill/>
            </a:ln>
            <a:effectLst/>
          </c:spPr>
          <c:invertIfNegative val="0"/>
          <c:dPt>
            <c:idx val="0"/>
            <c:invertIfNegative val="0"/>
            <c:bubble3D val="0"/>
            <c:spPr>
              <a:solidFill>
                <a:srgbClr val="00FFFF">
                  <a:alpha val="80000"/>
                </a:srgbClr>
              </a:solidFill>
              <a:ln>
                <a:noFill/>
              </a:ln>
              <a:effectLst/>
            </c:spPr>
          </c:dPt>
          <c:dPt>
            <c:idx val="1"/>
            <c:invertIfNegative val="0"/>
            <c:bubble3D val="0"/>
            <c:spPr>
              <a:solidFill>
                <a:srgbClr val="00FFFF">
                  <a:alpha val="80000"/>
                </a:srgbClr>
              </a:solidFill>
              <a:ln>
                <a:noFill/>
              </a:ln>
              <a:effectLst/>
            </c:spPr>
          </c:dPt>
          <c:dPt>
            <c:idx val="2"/>
            <c:invertIfNegative val="0"/>
            <c:bubble3D val="0"/>
            <c:spPr>
              <a:solidFill>
                <a:srgbClr val="00FFFF">
                  <a:alpha val="80000"/>
                </a:srgbClr>
              </a:solidFill>
              <a:ln>
                <a:noFill/>
              </a:ln>
              <a:effectLst/>
            </c:spPr>
          </c:dPt>
          <c:dPt>
            <c:idx val="3"/>
            <c:invertIfNegative val="0"/>
            <c:bubble3D val="0"/>
            <c:spPr>
              <a:solidFill>
                <a:sysClr val="window" lastClr="FFFFFF">
                  <a:alpha val="80000"/>
                </a:sysClr>
              </a:solidFill>
              <a:ln>
                <a:noFill/>
              </a:ln>
              <a:effectLst/>
            </c:spPr>
          </c:dPt>
          <c:dPt>
            <c:idx val="4"/>
            <c:invertIfNegative val="0"/>
            <c:bubble3D val="0"/>
            <c:spPr>
              <a:solidFill>
                <a:srgbClr val="00FFFF">
                  <a:alpha val="80000"/>
                </a:srgbClr>
              </a:solidFill>
              <a:ln>
                <a:noFill/>
              </a:ln>
              <a:effectLst/>
            </c:spPr>
          </c:dPt>
          <c:dPt>
            <c:idx val="5"/>
            <c:invertIfNegative val="0"/>
            <c:bubble3D val="0"/>
            <c:spPr>
              <a:solidFill>
                <a:sysClr val="window" lastClr="FFFFFF">
                  <a:alpha val="80000"/>
                </a:sysClr>
              </a:solidFill>
              <a:ln>
                <a:noFill/>
              </a:ln>
              <a:effectLst/>
            </c:spPr>
          </c:dPt>
          <c:dPt>
            <c:idx val="6"/>
            <c:invertIfNegative val="0"/>
            <c:bubble3D val="0"/>
            <c:spPr>
              <a:solidFill>
                <a:srgbClr val="00FFFF"/>
              </a:solidFill>
              <a:ln>
                <a:noFill/>
              </a:ln>
              <a:effectLst/>
            </c:spPr>
          </c:dPt>
          <c:dLbls>
            <c:dLbl>
              <c:idx val="0"/>
              <c:layout/>
              <c:tx>
                <c:rich>
                  <a:bodyPr/>
                  <a:lstStyle/>
                  <a:p>
                    <a:r>
                      <a:rPr lang="en-US" altLang="zh-CN" dirty="0" smtClean="0"/>
                      <a:t>53</a:t>
                    </a:r>
                    <a:r>
                      <a:rPr lang="zh-CN" altLang="en-US" dirty="0" smtClean="0"/>
                      <a:t>人</a:t>
                    </a:r>
                    <a:endParaRPr lang="zh-CN" alt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altLang="zh-CN" dirty="0" smtClean="0"/>
                      <a:t>96</a:t>
                    </a:r>
                    <a:r>
                      <a:rPr lang="zh-CN" altLang="en-US" dirty="0" smtClean="0"/>
                      <a:t>人</a:t>
                    </a:r>
                    <a:endParaRPr lang="zh-CN" alt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altLang="zh-CN" dirty="0" smtClean="0"/>
                      <a:t>49</a:t>
                    </a:r>
                    <a:r>
                      <a:rPr lang="zh-CN" altLang="en-US" dirty="0" smtClean="0"/>
                      <a:t>人</a:t>
                    </a:r>
                    <a:endParaRPr lang="zh-CN" alt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3"/>
              <c:layout/>
              <c:tx>
                <c:rich>
                  <a:bodyPr/>
                  <a:lstStyle/>
                  <a:p>
                    <a:r>
                      <a:rPr lang="en-US" altLang="zh-CN" dirty="0" smtClean="0"/>
                      <a:t>58</a:t>
                    </a:r>
                    <a:r>
                      <a:rPr lang="zh-CN" altLang="en-US" dirty="0" smtClean="0"/>
                      <a:t>人</a:t>
                    </a:r>
                    <a:endParaRPr lang="zh-CN" alt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4"/>
              <c:layout/>
              <c:tx>
                <c:rich>
                  <a:bodyPr/>
                  <a:lstStyle/>
                  <a:p>
                    <a:r>
                      <a:rPr lang="en-US" altLang="zh-CN" dirty="0" smtClean="0"/>
                      <a:t>39</a:t>
                    </a:r>
                    <a:r>
                      <a:rPr lang="zh-CN" altLang="en-US" dirty="0" smtClean="0"/>
                      <a:t>人</a:t>
                    </a:r>
                    <a:endParaRPr lang="zh-CN" alt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5"/>
              <c:layout/>
              <c:tx>
                <c:rich>
                  <a:bodyPr/>
                  <a:lstStyle/>
                  <a:p>
                    <a:r>
                      <a:rPr lang="en-US" altLang="zh-CN" dirty="0" smtClean="0"/>
                      <a:t>42</a:t>
                    </a:r>
                    <a:r>
                      <a:rPr lang="zh-CN" altLang="en-US" dirty="0" smtClean="0"/>
                      <a:t>人</a:t>
                    </a:r>
                    <a:endParaRPr lang="zh-CN" alt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6"/>
              <c:layout/>
              <c:tx>
                <c:rich>
                  <a:bodyPr/>
                  <a:lstStyle/>
                  <a:p>
                    <a:r>
                      <a:rPr lang="en-US" altLang="zh-CN" dirty="0" smtClean="0"/>
                      <a:t>1</a:t>
                    </a:r>
                    <a:r>
                      <a:rPr lang="zh-CN" altLang="en-US" dirty="0" smtClean="0"/>
                      <a:t>人</a:t>
                    </a:r>
                    <a:endParaRPr lang="zh-CN" alt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lstStyle/>
              <a:p>
                <a:pPr>
                  <a:defRPr lang="zh-CN" sz="105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HCIE</c:v>
                </c:pt>
                <c:pt idx="1">
                  <c:v>HCNP</c:v>
                </c:pt>
                <c:pt idx="2">
                  <c:v>HCNA</c:v>
                </c:pt>
                <c:pt idx="3">
                  <c:v>售前技术</c:v>
                </c:pt>
                <c:pt idx="4">
                  <c:v>项目经理</c:v>
                </c:pt>
                <c:pt idx="5">
                  <c:v>软件工程师</c:v>
                </c:pt>
                <c:pt idx="6">
                  <c:v>AI专家（博士）</c:v>
                </c:pt>
              </c:strCache>
            </c:strRef>
          </c:cat>
          <c:val>
            <c:numRef>
              <c:f>Sheet1!$B$2:$B$8</c:f>
              <c:numCache>
                <c:formatCode>General</c:formatCode>
                <c:ptCount val="7"/>
                <c:pt idx="0">
                  <c:v>53</c:v>
                </c:pt>
                <c:pt idx="1">
                  <c:v>96</c:v>
                </c:pt>
                <c:pt idx="2">
                  <c:v>49</c:v>
                </c:pt>
                <c:pt idx="3">
                  <c:v>58</c:v>
                </c:pt>
                <c:pt idx="4">
                  <c:v>39</c:v>
                </c:pt>
                <c:pt idx="5">
                  <c:v>42</c:v>
                </c:pt>
                <c:pt idx="6">
                  <c:v>1</c:v>
                </c:pt>
              </c:numCache>
            </c:numRef>
          </c:val>
        </c:ser>
        <c:dLbls>
          <c:showLegendKey val="0"/>
          <c:showVal val="0"/>
          <c:showCatName val="0"/>
          <c:showSerName val="0"/>
          <c:showPercent val="0"/>
          <c:showBubbleSize val="0"/>
        </c:dLbls>
        <c:gapWidth val="109"/>
        <c:overlap val="-27"/>
        <c:axId val="140507136"/>
        <c:axId val="87563008"/>
      </c:barChart>
      <c:catAx>
        <c:axId val="14050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5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crossAx val="87563008"/>
        <c:crosses val="autoZero"/>
        <c:auto val="1"/>
        <c:lblAlgn val="ctr"/>
        <c:lblOffset val="100"/>
        <c:noMultiLvlLbl val="0"/>
      </c:catAx>
      <c:valAx>
        <c:axId val="87563008"/>
        <c:scaling>
          <c:orientation val="minMax"/>
        </c:scaling>
        <c:delete val="0"/>
        <c:axPos val="l"/>
        <c:numFmt formatCode="General" sourceLinked="1"/>
        <c:majorTickMark val="none"/>
        <c:minorTickMark val="none"/>
        <c:tickLblPos val="nextTo"/>
        <c:spPr>
          <a:noFill/>
          <a:ln>
            <a:solidFill>
              <a:sysClr val="window" lastClr="FFFFFF">
                <a:lumMod val="85000"/>
              </a:sysClr>
            </a:solidFill>
          </a:ln>
          <a:effectLst/>
        </c:spPr>
        <c:txPr>
          <a:bodyPr rot="-60000000" spcFirstLastPara="1" vertOverflow="ellipsis" vert="horz" wrap="square" anchor="ctr" anchorCtr="1"/>
          <a:lstStyle/>
          <a:p>
            <a:pPr>
              <a:defRPr lang="zh-CN" sz="105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crossAx val="140507136"/>
        <c:crosses val="autoZero"/>
        <c:crossBetween val="between"/>
      </c:valAx>
      <c:spPr>
        <a:noFill/>
        <a:ln>
          <a:noFill/>
        </a:ln>
        <a:effectLst/>
      </c:spPr>
    </c:plotArea>
    <c:plotVisOnly val="1"/>
    <c:dispBlanksAs val="gap"/>
    <c:showDLblsOverMax val="0"/>
  </c:chart>
  <c:spPr>
    <a:noFill/>
    <a:ln>
      <a:noFill/>
    </a:ln>
    <a:effectLst/>
  </c:spPr>
  <c:txPr>
    <a:bodyPr/>
    <a:lstStyle/>
    <a:p>
      <a:pPr>
        <a:defRPr lang="zh-CN" sz="1050">
          <a:latin typeface="微软雅黑" panose="020B0503020204020204" pitchFamily="34" charset="-122"/>
          <a:ea typeface="微软雅黑" panose="020B0503020204020204" pitchFamily="34" charset="-122"/>
        </a:defRPr>
      </a:pPr>
      <a:endParaRPr lang="zh-CN"/>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A6BB4-C331-47AA-96FA-FA46A628C348}" type="datetimeFigureOut">
              <a:rPr lang="zh-CN" altLang="en-US" smtClean="0"/>
              <a:t>2021/3/8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55D51-5CD4-4ECB-8CAF-D5B0E2CBB2DA}" type="slidenum">
              <a:rPr lang="zh-CN" altLang="en-US" smtClean="0"/>
              <a:t>‹#›</a:t>
            </a:fld>
            <a:endParaRPr lang="zh-CN" altLang="en-US"/>
          </a:p>
        </p:txBody>
      </p:sp>
    </p:spTree>
    <p:extLst>
      <p:ext uri="{BB962C8B-B14F-4D97-AF65-F5344CB8AC3E}">
        <p14:creationId xmlns:p14="http://schemas.microsoft.com/office/powerpoint/2010/main" val="3080969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F04F0C6-1272-47AF-8AC7-27ED2976CC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F04F0C6-1272-47AF-8AC7-27ED2976CC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F04F0C6-1272-47AF-8AC7-27ED2976CC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F04F0C6-1272-47AF-8AC7-27ED2976CC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F04F0C6-1272-47AF-8AC7-27ED2976CC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cxnSp>
        <p:nvCxnSpPr>
          <p:cNvPr id="2" name="直接连接符 1"/>
          <p:cNvCxnSpPr/>
          <p:nvPr userDrawn="1"/>
        </p:nvCxnSpPr>
        <p:spPr>
          <a:xfrm>
            <a:off x="0" y="568587"/>
            <a:ext cx="12192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userDrawn="1"/>
        </p:nvSpPr>
        <p:spPr>
          <a:xfrm>
            <a:off x="0" y="550587"/>
            <a:ext cx="3853842" cy="36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5293" b="-12963"/>
          <a:stretch>
            <a:fillRect/>
          </a:stretch>
        </p:blipFill>
        <p:spPr>
          <a:xfrm>
            <a:off x="10674049" y="6435281"/>
            <a:ext cx="1296707" cy="360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B47FADF-5FCF-49A3-B103-AF0B91B1335F}"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EC74BD3-7F5A-4F36-8183-8229C88E456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B47FADF-5FCF-49A3-B103-AF0B91B1335F}"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EC74BD3-7F5A-4F36-8183-8229C88E456C}"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B47FADF-5FCF-49A3-B103-AF0B91B1335F}"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C74BD3-7F5A-4F36-8183-8229C88E456C}"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B47FADF-5FCF-49A3-B103-AF0B91B1335F}"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C74BD3-7F5A-4F36-8183-8229C88E456C}"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CE1560D-75E2-42D1-B2DE-1D999B54A41D}"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2563C1-6B07-4DE2-8AD0-550E02F58169}"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CE1560D-75E2-42D1-B2DE-1D999B54A41D}"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2563C1-6B07-4DE2-8AD0-550E02F58169}"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CE1560D-75E2-42D1-B2DE-1D999B54A41D}"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2563C1-6B07-4DE2-8AD0-550E02F58169}"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CE1560D-75E2-42D1-B2DE-1D999B54A41D}"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2563C1-6B07-4DE2-8AD0-550E02F58169}"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CE1560D-75E2-42D1-B2DE-1D999B54A41D}" type="datetimeFigureOut">
              <a:rPr lang="zh-CN" altLang="en-US" smtClean="0"/>
              <a:t>2021/3/8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82563C1-6B07-4DE2-8AD0-550E02F58169}"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CE1560D-75E2-42D1-B2DE-1D999B54A41D}" type="datetimeFigureOut">
              <a:rPr lang="zh-CN" altLang="en-US" smtClean="0"/>
              <a:t>2021/3/8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82563C1-6B07-4DE2-8AD0-550E02F5816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CE1560D-75E2-42D1-B2DE-1D999B54A41D}" type="datetimeFigureOut">
              <a:rPr lang="zh-CN" altLang="en-US" smtClean="0"/>
              <a:t>2021/3/8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82563C1-6B07-4DE2-8AD0-550E02F58169}"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CE1560D-75E2-42D1-B2DE-1D999B54A41D}"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2563C1-6B07-4DE2-8AD0-550E02F58169}"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CE1560D-75E2-42D1-B2DE-1D999B54A41D}"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2563C1-6B07-4DE2-8AD0-550E02F58169}"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CE1560D-75E2-42D1-B2DE-1D999B54A41D}"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2563C1-6B07-4DE2-8AD0-550E02F58169}"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CE1560D-75E2-42D1-B2DE-1D999B54A41D}"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2563C1-6B07-4DE2-8AD0-550E02F58169}"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AFD866-E430-4832-BA67-3930B4209730}"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E5936A-0EA8-4D25-BA87-3A7804C9FC97}"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9AFD866-E430-4832-BA67-3930B4209730}"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E5936A-0EA8-4D25-BA87-3A7804C9FC97}"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AFD866-E430-4832-BA67-3930B4209730}"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E5936A-0EA8-4D25-BA87-3A7804C9FC97}"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9AFD866-E430-4832-BA67-3930B4209730}"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3E5936A-0EA8-4D25-BA87-3A7804C9FC97}"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9AFD866-E430-4832-BA67-3930B4209730}" type="datetimeFigureOut">
              <a:rPr lang="zh-CN" altLang="en-US" smtClean="0"/>
              <a:t>2021/3/8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3E5936A-0EA8-4D25-BA87-3A7804C9FC97}"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B47FADF-5FCF-49A3-B103-AF0B91B1335F}"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C74BD3-7F5A-4F36-8183-8229C88E456C}"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AFD866-E430-4832-BA67-3930B4209730}" type="datetimeFigureOut">
              <a:rPr lang="zh-CN" altLang="en-US" smtClean="0"/>
              <a:t>2021/3/8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3E5936A-0EA8-4D25-BA87-3A7804C9FC97}"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AFD866-E430-4832-BA67-3930B4209730}" type="datetimeFigureOut">
              <a:rPr lang="zh-CN" altLang="en-US" smtClean="0"/>
              <a:t>2021/3/8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3E5936A-0EA8-4D25-BA87-3A7804C9FC97}"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AFD866-E430-4832-BA67-3930B4209730}"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3E5936A-0EA8-4D25-BA87-3A7804C9FC97}"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AFD866-E430-4832-BA67-3930B4209730}"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3E5936A-0EA8-4D25-BA87-3A7804C9FC97}"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9AFD866-E430-4832-BA67-3930B4209730}"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E5936A-0EA8-4D25-BA87-3A7804C9FC97}"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9AFD866-E430-4832-BA67-3930B4209730}"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3E5936A-0EA8-4D25-BA87-3A7804C9FC97}"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B47FADF-5FCF-49A3-B103-AF0B91B1335F}"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C74BD3-7F5A-4F36-8183-8229C88E456C}"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B47FADF-5FCF-49A3-B103-AF0B91B1335F}"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EC74BD3-7F5A-4F36-8183-8229C88E456C}"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EFE66A0-9E01-4333-AD83-736D05FD60FB}" type="datetimeFigureOut">
              <a:rPr lang="zh-CN" altLang="en-US" smtClean="0"/>
              <a:t>2021/3/8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276D33-F489-49AA-BBCD-6502A96DAC93}"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B47FADF-5FCF-49A3-B103-AF0B91B1335F}" type="datetimeFigureOut">
              <a:rPr lang="zh-CN" altLang="en-US" smtClean="0"/>
              <a:t>2021/3/8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EC74BD3-7F5A-4F36-8183-8229C88E456C}"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B47FADF-5FCF-49A3-B103-AF0B91B1335F}" type="datetimeFigureOut">
              <a:rPr lang="zh-CN" altLang="en-US" smtClean="0"/>
              <a:t>2021/3/8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EC74BD3-7F5A-4F36-8183-8229C88E456C}"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B47FADF-5FCF-49A3-B103-AF0B91B1335F}" type="datetimeFigureOut">
              <a:rPr lang="zh-CN" altLang="en-US" smtClean="0"/>
              <a:t>2021/3/8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EC74BD3-7F5A-4F36-8183-8229C88E456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B47FADF-5FCF-49A3-B103-AF0B91B1335F}" type="datetimeFigureOut">
              <a:rPr lang="zh-CN" altLang="en-US" smtClean="0"/>
              <a:t>2021/3/8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EC74BD3-7F5A-4F36-8183-8229C88E456C}"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6.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47FADF-5FCF-49A3-B103-AF0B91B1335F}" type="datetimeFigureOut">
              <a:rPr lang="zh-CN" altLang="en-US" smtClean="0"/>
              <a:t>2021/3/8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74BD3-7F5A-4F36-8183-8229C88E456C}" type="slidenum">
              <a:rPr lang="zh-CN" altLang="en-US" smtClean="0"/>
              <a:t>‹#›</a:t>
            </a:fld>
            <a:endParaRPr lang="zh-CN" altLang="en-US"/>
          </a:p>
        </p:txBody>
      </p:sp>
      <p:pic>
        <p:nvPicPr>
          <p:cNvPr id="7" name="图片 6"/>
          <p:cNvPicPr>
            <a:picLocks noChangeAspect="1"/>
          </p:cNvPicPr>
          <p:nvPr userDrawn="1"/>
        </p:nvPicPr>
        <p:blipFill rotWithShape="1">
          <a:blip r:embed="rId13">
            <a:extLst>
              <a:ext uri="{28A0092B-C50C-407E-A947-70E740481C1C}">
                <a14:useLocalDpi xmlns:a14="http://schemas.microsoft.com/office/drawing/2010/main" val="0"/>
              </a:ext>
            </a:extLst>
          </a:blip>
          <a:srcRect t="33750" b="10000"/>
          <a:stretch>
            <a:fillRect/>
          </a:stretch>
        </p:blipFill>
        <p:spPr>
          <a:xfrm>
            <a:off x="0" y="0"/>
            <a:ext cx="12192000" cy="6858000"/>
          </a:xfrm>
          <a:prstGeom prst="rect">
            <a:avLst/>
          </a:prstGeom>
        </p:spPr>
      </p:pic>
      <p:sp>
        <p:nvSpPr>
          <p:cNvPr id="8" name="矩形 7"/>
          <p:cNvSpPr/>
          <p:nvPr userDrawn="1"/>
        </p:nvSpPr>
        <p:spPr>
          <a:xfrm>
            <a:off x="0" y="0"/>
            <a:ext cx="12192000" cy="6858001"/>
          </a:xfrm>
          <a:prstGeom prst="rect">
            <a:avLst/>
          </a:prstGeom>
          <a:gradFill>
            <a:gsLst>
              <a:gs pos="24000">
                <a:srgbClr val="080F42"/>
              </a:gs>
              <a:gs pos="46000">
                <a:srgbClr val="080F42">
                  <a:alpha val="60000"/>
                </a:srgbClr>
              </a:gs>
              <a:gs pos="68000">
                <a:srgbClr val="000000">
                  <a:alpha val="12000"/>
                </a:srgbClr>
              </a:gs>
              <a:gs pos="83000">
                <a:srgbClr val="080F42"/>
              </a:gs>
              <a:gs pos="96000">
                <a:srgbClr val="080F4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1560D-75E2-42D1-B2DE-1D999B54A41D}" type="datetimeFigureOut">
              <a:rPr lang="zh-CN" altLang="en-US" smtClean="0"/>
              <a:t>2021/3/8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563C1-6B07-4DE2-8AD0-550E02F58169}" type="slidenum">
              <a:rPr lang="zh-CN" altLang="en-US" smtClean="0"/>
              <a:t>‹#›</a:t>
            </a:fld>
            <a:endParaRPr lang="zh-CN" altLang="en-US"/>
          </a:p>
        </p:txBody>
      </p:sp>
      <p:pic>
        <p:nvPicPr>
          <p:cNvPr id="7" name="图片 6"/>
          <p:cNvPicPr>
            <a:picLocks noChangeAspect="1"/>
          </p:cNvPicPr>
          <p:nvPr userDrawn="1"/>
        </p:nvPicPr>
        <p:blipFill rotWithShape="1">
          <a:blip r:embed="rId13">
            <a:extLst>
              <a:ext uri="{28A0092B-C50C-407E-A947-70E740481C1C}">
                <a14:useLocalDpi xmlns:a14="http://schemas.microsoft.com/office/drawing/2010/main" val="0"/>
              </a:ext>
            </a:extLst>
          </a:blip>
          <a:srcRect b="63800"/>
          <a:stretch>
            <a:fillRect/>
          </a:stretch>
        </p:blipFill>
        <p:spPr>
          <a:xfrm flipV="1">
            <a:off x="0" y="0"/>
            <a:ext cx="12192000" cy="6858000"/>
          </a:xfrm>
          <a:prstGeom prst="rect">
            <a:avLst/>
          </a:prstGeom>
        </p:spPr>
      </p:pic>
      <p:sp>
        <p:nvSpPr>
          <p:cNvPr id="8" name="矩形 7"/>
          <p:cNvSpPr/>
          <p:nvPr userDrawn="1"/>
        </p:nvSpPr>
        <p:spPr>
          <a:xfrm>
            <a:off x="0" y="-1"/>
            <a:ext cx="12192000" cy="6858001"/>
          </a:xfrm>
          <a:prstGeom prst="rect">
            <a:avLst/>
          </a:prstGeom>
          <a:gradFill>
            <a:gsLst>
              <a:gs pos="0">
                <a:schemeClr val="tx1"/>
              </a:gs>
              <a:gs pos="47000">
                <a:schemeClr val="tx1">
                  <a:alpha val="0"/>
                </a:schemeClr>
              </a:gs>
              <a:gs pos="80000">
                <a:schemeClr val="tx1">
                  <a:alpha val="70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AFD866-E430-4832-BA67-3930B4209730}" type="datetimeFigureOut">
              <a:rPr lang="zh-CN" altLang="en-US" smtClean="0"/>
              <a:t>2021/3/8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5936A-0EA8-4D25-BA87-3A7804C9FC97}" type="slidenum">
              <a:rPr lang="zh-CN" altLang="en-US" smtClean="0"/>
              <a:t>‹#›</a:t>
            </a:fld>
            <a:endParaRPr lang="zh-CN" altLang="en-US"/>
          </a:p>
        </p:txBody>
      </p:sp>
      <p:pic>
        <p:nvPicPr>
          <p:cNvPr id="7" name="图片 6"/>
          <p:cNvPicPr>
            <a:picLocks noChangeAspect="1"/>
          </p:cNvPicPr>
          <p:nvPr userDrawn="1"/>
        </p:nvPicPr>
        <p:blipFill rotWithShape="1">
          <a:blip r:embed="rId13">
            <a:extLst>
              <a:ext uri="{28A0092B-C50C-407E-A947-70E740481C1C}">
                <a14:useLocalDpi xmlns:a14="http://schemas.microsoft.com/office/drawing/2010/main" val="0"/>
              </a:ext>
            </a:extLst>
          </a:blip>
          <a:srcRect l="17724" r="17463"/>
          <a:stretch>
            <a:fillRect/>
          </a:stretch>
        </p:blipFill>
        <p:spPr>
          <a:xfrm>
            <a:off x="0" y="0"/>
            <a:ext cx="12192000" cy="6858000"/>
          </a:xfrm>
          <a:prstGeom prst="rect">
            <a:avLst/>
          </a:prstGeom>
        </p:spPr>
      </p:pic>
      <p:sp>
        <p:nvSpPr>
          <p:cNvPr id="8" name="矩形 7"/>
          <p:cNvSpPr/>
          <p:nvPr userDrawn="1"/>
        </p:nvSpPr>
        <p:spPr>
          <a:xfrm>
            <a:off x="0" y="-1"/>
            <a:ext cx="12192000" cy="6858001"/>
          </a:xfrm>
          <a:prstGeom prst="rect">
            <a:avLst/>
          </a:prstGeom>
          <a:gradFill>
            <a:gsLst>
              <a:gs pos="0">
                <a:schemeClr val="tx1">
                  <a:alpha val="50000"/>
                </a:schemeClr>
              </a:gs>
              <a:gs pos="4800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0050" y="6312405"/>
            <a:ext cx="1131888" cy="318222"/>
          </a:xfrm>
          <a:prstGeom prst="rect">
            <a:avLst/>
          </a:prstGeom>
          <a:effectLst>
            <a:outerShdw blurRad="50800" dist="38100" dir="5400000" algn="t" rotWithShape="0">
              <a:schemeClr val="tx1">
                <a:alpha val="40000"/>
              </a:schemeClr>
            </a:outerShdw>
          </a:effectLst>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Ice, Cave, Rocks, Snow, Winter, Flashlights, People"/>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14300" t="40136" r="14528"/>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0" y="0"/>
            <a:ext cx="12199113" cy="6857999"/>
          </a:xfrm>
          <a:prstGeom prst="rect">
            <a:avLst/>
          </a:prstGeom>
          <a:solidFill>
            <a:srgbClr val="080B43">
              <a:alpha val="9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dirty="0">
              <a:solidFill>
                <a:prstClr val="white"/>
              </a:solidFill>
              <a:latin typeface="Century Gothic" panose="020B0502020202020204"/>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E66A0-9E01-4333-AD83-736D05FD60FB}" type="datetimeFigureOut">
              <a:rPr lang="zh-CN" altLang="en-US" smtClean="0"/>
              <a:t>2021/3/8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76D33-F489-49AA-BBCD-6502A96DAC93}" type="slidenum">
              <a:rPr lang="zh-CN" altLang="en-US" smtClean="0"/>
              <a:t>‹#›</a:t>
            </a:fld>
            <a:endParaRPr lang="zh-CN" altLang="en-US"/>
          </a:p>
        </p:txBody>
      </p:sp>
      <p:pic>
        <p:nvPicPr>
          <p:cNvPr id="9" name="图片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2426" y="6243350"/>
            <a:ext cx="1390650" cy="390971"/>
          </a:xfrm>
          <a:prstGeom prst="rect">
            <a:avLst/>
          </a:prstGeom>
          <a:effectLst>
            <a:outerShdw blurRad="50800" dist="38100" dir="5400000" algn="t" rotWithShape="0">
              <a:schemeClr val="tx1">
                <a:alpha val="40000"/>
              </a:schemeClr>
            </a:outerShdw>
          </a:effectLst>
        </p:spPr>
      </p:pic>
      <p:grpSp>
        <p:nvGrpSpPr>
          <p:cNvPr id="10" name="组合 9"/>
          <p:cNvGrpSpPr/>
          <p:nvPr userDrawn="1"/>
        </p:nvGrpSpPr>
        <p:grpSpPr>
          <a:xfrm>
            <a:off x="203655" y="1713406"/>
            <a:ext cx="11196474" cy="4014791"/>
            <a:chOff x="203655" y="1713406"/>
            <a:chExt cx="11196474" cy="4014791"/>
          </a:xfrm>
        </p:grpSpPr>
        <p:cxnSp>
          <p:nvCxnSpPr>
            <p:cNvPr id="11" name="直接连接符 10"/>
            <p:cNvCxnSpPr/>
            <p:nvPr/>
          </p:nvCxnSpPr>
          <p:spPr>
            <a:xfrm>
              <a:off x="6153503" y="1744701"/>
              <a:ext cx="0" cy="1305863"/>
            </a:xfrm>
            <a:prstGeom prst="line">
              <a:avLst/>
            </a:prstGeom>
            <a:ln w="25400">
              <a:gradFill flip="none" rotWithShape="1">
                <a:gsLst>
                  <a:gs pos="22000">
                    <a:srgbClr val="12D0EC">
                      <a:alpha val="0"/>
                    </a:srgbClr>
                  </a:gs>
                  <a:gs pos="100000">
                    <a:srgbClr val="12D0EC">
                      <a:alpha val="29000"/>
                    </a:srgb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11346475" y="4480568"/>
              <a:ext cx="53654" cy="53654"/>
            </a:xfrm>
            <a:prstGeom prst="ellipse">
              <a:avLst/>
            </a:prstGeom>
            <a:gradFill flip="none" rotWithShape="1">
              <a:gsLst>
                <a:gs pos="0">
                  <a:srgbClr val="12D0EC">
                    <a:alpha val="59000"/>
                  </a:srgbClr>
                </a:gs>
                <a:gs pos="100000">
                  <a:srgbClr val="12D0EC">
                    <a:alpha val="59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13" name="椭圆 12"/>
            <p:cNvSpPr/>
            <p:nvPr/>
          </p:nvSpPr>
          <p:spPr>
            <a:xfrm>
              <a:off x="8378111" y="3139826"/>
              <a:ext cx="53654" cy="53654"/>
            </a:xfrm>
            <a:prstGeom prst="ellipse">
              <a:avLst/>
            </a:prstGeom>
            <a:gradFill flip="none" rotWithShape="1">
              <a:gsLst>
                <a:gs pos="0">
                  <a:srgbClr val="12D0EC">
                    <a:alpha val="22000"/>
                  </a:srgbClr>
                </a:gs>
                <a:gs pos="100000">
                  <a:srgbClr val="12D0EC">
                    <a:alpha val="2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14" name="椭圆 13"/>
            <p:cNvSpPr/>
            <p:nvPr/>
          </p:nvSpPr>
          <p:spPr>
            <a:xfrm>
              <a:off x="7573226" y="4170198"/>
              <a:ext cx="53654" cy="53654"/>
            </a:xfrm>
            <a:prstGeom prst="ellipse">
              <a:avLst/>
            </a:prstGeom>
            <a:gradFill flip="none" rotWithShape="1">
              <a:gsLst>
                <a:gs pos="0">
                  <a:srgbClr val="12D0EC">
                    <a:alpha val="21000"/>
                  </a:srgbClr>
                </a:gs>
                <a:gs pos="100000">
                  <a:srgbClr val="12D0EC">
                    <a:alpha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15" name="椭圆 14"/>
            <p:cNvSpPr/>
            <p:nvPr/>
          </p:nvSpPr>
          <p:spPr>
            <a:xfrm>
              <a:off x="10749052" y="2795753"/>
              <a:ext cx="53654" cy="53654"/>
            </a:xfrm>
            <a:prstGeom prst="ellipse">
              <a:avLst/>
            </a:prstGeom>
            <a:gradFill flip="none" rotWithShape="1">
              <a:gsLst>
                <a:gs pos="0">
                  <a:srgbClr val="12D0EC">
                    <a:alpha val="2000"/>
                  </a:srgbClr>
                </a:gs>
                <a:gs pos="100000">
                  <a:srgbClr val="12D0EC">
                    <a:alpha val="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16" name="椭圆 15"/>
            <p:cNvSpPr/>
            <p:nvPr/>
          </p:nvSpPr>
          <p:spPr>
            <a:xfrm>
              <a:off x="8591773" y="4813264"/>
              <a:ext cx="53654" cy="53654"/>
            </a:xfrm>
            <a:prstGeom prst="ellipse">
              <a:avLst/>
            </a:prstGeom>
            <a:gradFill flip="none" rotWithShape="1">
              <a:gsLst>
                <a:gs pos="0">
                  <a:srgbClr val="12D0EC">
                    <a:alpha val="59000"/>
                  </a:srgbClr>
                </a:gs>
                <a:gs pos="100000">
                  <a:srgbClr val="12D0EC">
                    <a:alpha val="59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1966121" y="2669102"/>
              <a:ext cx="0" cy="1761554"/>
            </a:xfrm>
            <a:prstGeom prst="line">
              <a:avLst/>
            </a:prstGeom>
            <a:ln w="25400">
              <a:gradFill flip="none" rotWithShape="1">
                <a:gsLst>
                  <a:gs pos="22000">
                    <a:srgbClr val="12D0EC">
                      <a:alpha val="0"/>
                    </a:srgbClr>
                  </a:gs>
                  <a:gs pos="100000">
                    <a:srgbClr val="12D0EC">
                      <a:alpha val="49000"/>
                    </a:srgbClr>
                  </a:gs>
                </a:gsLst>
                <a:lin ang="5400000" scaled="1"/>
                <a:tileRect/>
              </a:gradFill>
            </a:ln>
            <a:effectLst/>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646003" y="1713406"/>
              <a:ext cx="0" cy="1761554"/>
            </a:xfrm>
            <a:prstGeom prst="line">
              <a:avLst/>
            </a:prstGeom>
            <a:ln w="25400">
              <a:gradFill flip="none" rotWithShape="1">
                <a:gsLst>
                  <a:gs pos="22000">
                    <a:srgbClr val="12D0EC">
                      <a:alpha val="0"/>
                    </a:srgbClr>
                  </a:gs>
                  <a:gs pos="100000">
                    <a:srgbClr val="12D0EC">
                      <a:alpha val="29000"/>
                    </a:srgbClr>
                  </a:gs>
                </a:gsLst>
                <a:lin ang="5400000" scaled="1"/>
                <a:tileRect/>
              </a:gradFill>
            </a:ln>
            <a:effectLst/>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1113952" y="2270496"/>
              <a:ext cx="56706" cy="56706"/>
            </a:xfrm>
            <a:prstGeom prst="ellipse">
              <a:avLst/>
            </a:prstGeom>
            <a:gradFill flip="none" rotWithShape="1">
              <a:gsLst>
                <a:gs pos="0">
                  <a:srgbClr val="12D0EC">
                    <a:alpha val="40000"/>
                  </a:srgbClr>
                </a:gs>
                <a:gs pos="100000">
                  <a:srgbClr val="12D0EC">
                    <a:alpha val="40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0" name="椭圆 19"/>
            <p:cNvSpPr/>
            <p:nvPr/>
          </p:nvSpPr>
          <p:spPr>
            <a:xfrm>
              <a:off x="1449107" y="3562172"/>
              <a:ext cx="56706" cy="56706"/>
            </a:xfrm>
            <a:prstGeom prst="ellipse">
              <a:avLst/>
            </a:prstGeom>
            <a:gradFill flip="none" rotWithShape="1">
              <a:gsLst>
                <a:gs pos="0">
                  <a:srgbClr val="12D0EC">
                    <a:alpha val="54000"/>
                  </a:srgbClr>
                </a:gs>
                <a:gs pos="100000">
                  <a:srgbClr val="12D0EC">
                    <a:alpha val="54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1" name="椭圆 20"/>
            <p:cNvSpPr/>
            <p:nvPr/>
          </p:nvSpPr>
          <p:spPr>
            <a:xfrm>
              <a:off x="2311171" y="3162827"/>
              <a:ext cx="56706" cy="56706"/>
            </a:xfrm>
            <a:prstGeom prst="ellipse">
              <a:avLst/>
            </a:prstGeom>
            <a:gradFill flip="none" rotWithShape="1">
              <a:gsLst>
                <a:gs pos="0">
                  <a:srgbClr val="12D0EC">
                    <a:alpha val="22000"/>
                  </a:srgbClr>
                </a:gs>
                <a:gs pos="100000">
                  <a:srgbClr val="12D0EC">
                    <a:alpha val="22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2" name="椭圆 21"/>
            <p:cNvSpPr/>
            <p:nvPr/>
          </p:nvSpPr>
          <p:spPr>
            <a:xfrm>
              <a:off x="203655" y="3489884"/>
              <a:ext cx="56706" cy="56706"/>
            </a:xfrm>
            <a:prstGeom prst="ellipse">
              <a:avLst/>
            </a:prstGeom>
            <a:gradFill flip="none" rotWithShape="1">
              <a:gsLst>
                <a:gs pos="0">
                  <a:srgbClr val="12D0EC">
                    <a:alpha val="34000"/>
                  </a:srgbClr>
                </a:gs>
                <a:gs pos="100000">
                  <a:srgbClr val="12D0EC">
                    <a:alpha val="98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3" name="椭圆 22"/>
            <p:cNvSpPr/>
            <p:nvPr/>
          </p:nvSpPr>
          <p:spPr>
            <a:xfrm>
              <a:off x="1712787" y="2817138"/>
              <a:ext cx="56706" cy="56706"/>
            </a:xfrm>
            <a:prstGeom prst="ellipse">
              <a:avLst/>
            </a:prstGeom>
            <a:gradFill flip="none" rotWithShape="1">
              <a:gsLst>
                <a:gs pos="0">
                  <a:srgbClr val="12D0EC">
                    <a:alpha val="2000"/>
                  </a:srgbClr>
                </a:gs>
                <a:gs pos="100000">
                  <a:srgbClr val="12D0EC">
                    <a:alpha val="2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4" name="椭圆 23"/>
            <p:cNvSpPr/>
            <p:nvPr/>
          </p:nvSpPr>
          <p:spPr>
            <a:xfrm>
              <a:off x="3937226" y="2505123"/>
              <a:ext cx="56706" cy="56706"/>
            </a:xfrm>
            <a:prstGeom prst="ellipse">
              <a:avLst/>
            </a:prstGeom>
            <a:gradFill flip="none" rotWithShape="1">
              <a:gsLst>
                <a:gs pos="0">
                  <a:srgbClr val="12D0EC">
                    <a:alpha val="12000"/>
                  </a:srgbClr>
                </a:gs>
                <a:gs pos="100000">
                  <a:srgbClr val="12D0EC">
                    <a:alpha val="4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5" name="椭圆 24"/>
            <p:cNvSpPr/>
            <p:nvPr/>
          </p:nvSpPr>
          <p:spPr>
            <a:xfrm>
              <a:off x="4827515" y="3680798"/>
              <a:ext cx="56706" cy="56706"/>
            </a:xfrm>
            <a:prstGeom prst="ellipse">
              <a:avLst/>
            </a:prstGeom>
            <a:gradFill flip="none" rotWithShape="1">
              <a:gsLst>
                <a:gs pos="0">
                  <a:srgbClr val="12D0EC">
                    <a:alpha val="4000"/>
                  </a:srgbClr>
                </a:gs>
                <a:gs pos="100000">
                  <a:srgbClr val="12D0EC">
                    <a:alpha val="1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6" name="椭圆 25"/>
            <p:cNvSpPr/>
            <p:nvPr/>
          </p:nvSpPr>
          <p:spPr>
            <a:xfrm>
              <a:off x="1201864" y="2529858"/>
              <a:ext cx="56706" cy="56706"/>
            </a:xfrm>
            <a:prstGeom prst="ellipse">
              <a:avLst/>
            </a:prstGeom>
            <a:gradFill flip="none" rotWithShape="1">
              <a:gsLst>
                <a:gs pos="0">
                  <a:srgbClr val="12D0EC">
                    <a:alpha val="34000"/>
                  </a:srgbClr>
                </a:gs>
                <a:gs pos="100000">
                  <a:srgbClr val="12D0EC">
                    <a:alpha val="27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7" name="椭圆 26"/>
            <p:cNvSpPr/>
            <p:nvPr/>
          </p:nvSpPr>
          <p:spPr>
            <a:xfrm>
              <a:off x="2852080" y="5671491"/>
              <a:ext cx="56706" cy="56706"/>
            </a:xfrm>
            <a:prstGeom prst="ellipse">
              <a:avLst/>
            </a:prstGeom>
            <a:gradFill flip="none" rotWithShape="1">
              <a:gsLst>
                <a:gs pos="0">
                  <a:srgbClr val="12D0EC">
                    <a:alpha val="34000"/>
                  </a:srgbClr>
                </a:gs>
                <a:gs pos="100000">
                  <a:srgbClr val="12D0EC">
                    <a:alpha val="27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8" name="椭圆 27"/>
            <p:cNvSpPr/>
            <p:nvPr/>
          </p:nvSpPr>
          <p:spPr>
            <a:xfrm>
              <a:off x="5390499" y="5136722"/>
              <a:ext cx="53654" cy="53654"/>
            </a:xfrm>
            <a:prstGeom prst="ellipse">
              <a:avLst/>
            </a:prstGeom>
            <a:gradFill flip="none" rotWithShape="1">
              <a:gsLst>
                <a:gs pos="0">
                  <a:srgbClr val="12D0EC">
                    <a:alpha val="34000"/>
                  </a:srgbClr>
                </a:gs>
                <a:gs pos="100000">
                  <a:srgbClr val="12D0EC">
                    <a:alpha val="48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9" name="椭圆 28"/>
            <p:cNvSpPr/>
            <p:nvPr/>
          </p:nvSpPr>
          <p:spPr>
            <a:xfrm>
              <a:off x="6573580" y="2573079"/>
              <a:ext cx="53654" cy="53654"/>
            </a:xfrm>
            <a:prstGeom prst="ellipse">
              <a:avLst/>
            </a:prstGeom>
            <a:gradFill flip="none" rotWithShape="1">
              <a:gsLst>
                <a:gs pos="0">
                  <a:srgbClr val="12D0EC">
                    <a:alpha val="12000"/>
                  </a:srgbClr>
                </a:gs>
                <a:gs pos="100000">
                  <a:srgbClr val="12D0EC">
                    <a:alpha val="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7700608" y="2668330"/>
              <a:ext cx="0" cy="561819"/>
            </a:xfrm>
            <a:prstGeom prst="line">
              <a:avLst/>
            </a:prstGeom>
            <a:ln w="25400">
              <a:gradFill flip="none" rotWithShape="1">
                <a:gsLst>
                  <a:gs pos="22000">
                    <a:srgbClr val="12D0EC">
                      <a:alpha val="0"/>
                    </a:srgbClr>
                  </a:gs>
                  <a:gs pos="100000">
                    <a:srgbClr val="12D0EC">
                      <a:alpha val="21000"/>
                    </a:srgbClr>
                  </a:gs>
                </a:gsLst>
                <a:lin ang="5400000" scaled="1"/>
                <a:tileRect/>
              </a:gradFill>
            </a:ln>
          </p:spPr>
          <p:style>
            <a:lnRef idx="1">
              <a:schemeClr val="accent1"/>
            </a:lnRef>
            <a:fillRef idx="0">
              <a:schemeClr val="accent1"/>
            </a:fillRef>
            <a:effectRef idx="0">
              <a:schemeClr val="accent1"/>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Ice, Cave, Rocks, Snow, Winter, Flashlights, People"/>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14300" t="40136" r="14528"/>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0" y="0"/>
            <a:ext cx="12199113" cy="6857999"/>
          </a:xfrm>
          <a:prstGeom prst="rect">
            <a:avLst/>
          </a:prstGeom>
          <a:solidFill>
            <a:srgbClr val="080B43">
              <a:alpha val="9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dirty="0">
              <a:solidFill>
                <a:prstClr val="white"/>
              </a:solidFill>
              <a:latin typeface="Century Gothic" panose="020B0502020202020204"/>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E66A0-9E01-4333-AD83-736D05FD60FB}" type="datetimeFigureOut">
              <a:rPr lang="zh-CN" altLang="en-US" smtClean="0"/>
              <a:t>2021/3/8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76D33-F489-49AA-BBCD-6502A96DAC93}" type="slidenum">
              <a:rPr lang="zh-CN" altLang="en-US" smtClean="0"/>
              <a:t>‹#›</a:t>
            </a:fld>
            <a:endParaRPr lang="zh-CN" altLang="en-US"/>
          </a:p>
        </p:txBody>
      </p:sp>
      <p:pic>
        <p:nvPicPr>
          <p:cNvPr id="9" name="图片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2426" y="6243350"/>
            <a:ext cx="1390650" cy="390971"/>
          </a:xfrm>
          <a:prstGeom prst="rect">
            <a:avLst/>
          </a:prstGeom>
          <a:effectLst>
            <a:outerShdw blurRad="50800" dist="38100" dir="5400000" algn="t" rotWithShape="0">
              <a:schemeClr val="tx1">
                <a:alpha val="40000"/>
              </a:schemeClr>
            </a:outerShdw>
          </a:effectLst>
        </p:spPr>
      </p:pic>
      <p:grpSp>
        <p:nvGrpSpPr>
          <p:cNvPr id="10" name="组合 9"/>
          <p:cNvGrpSpPr/>
          <p:nvPr userDrawn="1"/>
        </p:nvGrpSpPr>
        <p:grpSpPr>
          <a:xfrm>
            <a:off x="203655" y="1713406"/>
            <a:ext cx="11196474" cy="4014791"/>
            <a:chOff x="203655" y="1713406"/>
            <a:chExt cx="11196474" cy="4014791"/>
          </a:xfrm>
        </p:grpSpPr>
        <p:cxnSp>
          <p:nvCxnSpPr>
            <p:cNvPr id="11" name="直接连接符 10"/>
            <p:cNvCxnSpPr/>
            <p:nvPr/>
          </p:nvCxnSpPr>
          <p:spPr>
            <a:xfrm>
              <a:off x="6153503" y="1744701"/>
              <a:ext cx="0" cy="1305863"/>
            </a:xfrm>
            <a:prstGeom prst="line">
              <a:avLst/>
            </a:prstGeom>
            <a:ln w="25400">
              <a:gradFill flip="none" rotWithShape="1">
                <a:gsLst>
                  <a:gs pos="22000">
                    <a:srgbClr val="12D0EC">
                      <a:alpha val="0"/>
                    </a:srgbClr>
                  </a:gs>
                  <a:gs pos="100000">
                    <a:srgbClr val="12D0EC">
                      <a:alpha val="29000"/>
                    </a:srgb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11346475" y="4480568"/>
              <a:ext cx="53654" cy="53654"/>
            </a:xfrm>
            <a:prstGeom prst="ellipse">
              <a:avLst/>
            </a:prstGeom>
            <a:gradFill flip="none" rotWithShape="1">
              <a:gsLst>
                <a:gs pos="0">
                  <a:srgbClr val="12D0EC">
                    <a:alpha val="59000"/>
                  </a:srgbClr>
                </a:gs>
                <a:gs pos="100000">
                  <a:srgbClr val="12D0EC">
                    <a:alpha val="59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13" name="椭圆 12"/>
            <p:cNvSpPr/>
            <p:nvPr/>
          </p:nvSpPr>
          <p:spPr>
            <a:xfrm>
              <a:off x="8378111" y="3139826"/>
              <a:ext cx="53654" cy="53654"/>
            </a:xfrm>
            <a:prstGeom prst="ellipse">
              <a:avLst/>
            </a:prstGeom>
            <a:gradFill flip="none" rotWithShape="1">
              <a:gsLst>
                <a:gs pos="0">
                  <a:srgbClr val="12D0EC">
                    <a:alpha val="22000"/>
                  </a:srgbClr>
                </a:gs>
                <a:gs pos="100000">
                  <a:srgbClr val="12D0EC">
                    <a:alpha val="2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14" name="椭圆 13"/>
            <p:cNvSpPr/>
            <p:nvPr/>
          </p:nvSpPr>
          <p:spPr>
            <a:xfrm>
              <a:off x="7573226" y="4170198"/>
              <a:ext cx="53654" cy="53654"/>
            </a:xfrm>
            <a:prstGeom prst="ellipse">
              <a:avLst/>
            </a:prstGeom>
            <a:gradFill flip="none" rotWithShape="1">
              <a:gsLst>
                <a:gs pos="0">
                  <a:srgbClr val="12D0EC">
                    <a:alpha val="21000"/>
                  </a:srgbClr>
                </a:gs>
                <a:gs pos="100000">
                  <a:srgbClr val="12D0EC">
                    <a:alpha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15" name="椭圆 14"/>
            <p:cNvSpPr/>
            <p:nvPr/>
          </p:nvSpPr>
          <p:spPr>
            <a:xfrm>
              <a:off x="10749052" y="2795753"/>
              <a:ext cx="53654" cy="53654"/>
            </a:xfrm>
            <a:prstGeom prst="ellipse">
              <a:avLst/>
            </a:prstGeom>
            <a:gradFill flip="none" rotWithShape="1">
              <a:gsLst>
                <a:gs pos="0">
                  <a:srgbClr val="12D0EC">
                    <a:alpha val="2000"/>
                  </a:srgbClr>
                </a:gs>
                <a:gs pos="100000">
                  <a:srgbClr val="12D0EC">
                    <a:alpha val="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16" name="椭圆 15"/>
            <p:cNvSpPr/>
            <p:nvPr/>
          </p:nvSpPr>
          <p:spPr>
            <a:xfrm>
              <a:off x="8591773" y="4813264"/>
              <a:ext cx="53654" cy="53654"/>
            </a:xfrm>
            <a:prstGeom prst="ellipse">
              <a:avLst/>
            </a:prstGeom>
            <a:gradFill flip="none" rotWithShape="1">
              <a:gsLst>
                <a:gs pos="0">
                  <a:srgbClr val="12D0EC">
                    <a:alpha val="59000"/>
                  </a:srgbClr>
                </a:gs>
                <a:gs pos="100000">
                  <a:srgbClr val="12D0EC">
                    <a:alpha val="59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1966121" y="2669102"/>
              <a:ext cx="0" cy="1761554"/>
            </a:xfrm>
            <a:prstGeom prst="line">
              <a:avLst/>
            </a:prstGeom>
            <a:ln w="25400">
              <a:gradFill flip="none" rotWithShape="1">
                <a:gsLst>
                  <a:gs pos="22000">
                    <a:srgbClr val="12D0EC">
                      <a:alpha val="0"/>
                    </a:srgbClr>
                  </a:gs>
                  <a:gs pos="100000">
                    <a:srgbClr val="12D0EC">
                      <a:alpha val="49000"/>
                    </a:srgbClr>
                  </a:gs>
                </a:gsLst>
                <a:lin ang="5400000" scaled="1"/>
                <a:tileRect/>
              </a:gradFill>
            </a:ln>
            <a:effectLst/>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646003" y="1713406"/>
              <a:ext cx="0" cy="1761554"/>
            </a:xfrm>
            <a:prstGeom prst="line">
              <a:avLst/>
            </a:prstGeom>
            <a:ln w="25400">
              <a:gradFill flip="none" rotWithShape="1">
                <a:gsLst>
                  <a:gs pos="22000">
                    <a:srgbClr val="12D0EC">
                      <a:alpha val="0"/>
                    </a:srgbClr>
                  </a:gs>
                  <a:gs pos="100000">
                    <a:srgbClr val="12D0EC">
                      <a:alpha val="29000"/>
                    </a:srgbClr>
                  </a:gs>
                </a:gsLst>
                <a:lin ang="5400000" scaled="1"/>
                <a:tileRect/>
              </a:gradFill>
            </a:ln>
            <a:effectLst/>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1113952" y="2270496"/>
              <a:ext cx="56706" cy="56706"/>
            </a:xfrm>
            <a:prstGeom prst="ellipse">
              <a:avLst/>
            </a:prstGeom>
            <a:gradFill flip="none" rotWithShape="1">
              <a:gsLst>
                <a:gs pos="0">
                  <a:srgbClr val="12D0EC">
                    <a:alpha val="40000"/>
                  </a:srgbClr>
                </a:gs>
                <a:gs pos="100000">
                  <a:srgbClr val="12D0EC">
                    <a:alpha val="40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0" name="椭圆 19"/>
            <p:cNvSpPr/>
            <p:nvPr/>
          </p:nvSpPr>
          <p:spPr>
            <a:xfrm>
              <a:off x="1449107" y="3562172"/>
              <a:ext cx="56706" cy="56706"/>
            </a:xfrm>
            <a:prstGeom prst="ellipse">
              <a:avLst/>
            </a:prstGeom>
            <a:gradFill flip="none" rotWithShape="1">
              <a:gsLst>
                <a:gs pos="0">
                  <a:srgbClr val="12D0EC">
                    <a:alpha val="54000"/>
                  </a:srgbClr>
                </a:gs>
                <a:gs pos="100000">
                  <a:srgbClr val="12D0EC">
                    <a:alpha val="54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1" name="椭圆 20"/>
            <p:cNvSpPr/>
            <p:nvPr/>
          </p:nvSpPr>
          <p:spPr>
            <a:xfrm>
              <a:off x="2311171" y="3162827"/>
              <a:ext cx="56706" cy="56706"/>
            </a:xfrm>
            <a:prstGeom prst="ellipse">
              <a:avLst/>
            </a:prstGeom>
            <a:gradFill flip="none" rotWithShape="1">
              <a:gsLst>
                <a:gs pos="0">
                  <a:srgbClr val="12D0EC">
                    <a:alpha val="22000"/>
                  </a:srgbClr>
                </a:gs>
                <a:gs pos="100000">
                  <a:srgbClr val="12D0EC">
                    <a:alpha val="22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2" name="椭圆 21"/>
            <p:cNvSpPr/>
            <p:nvPr/>
          </p:nvSpPr>
          <p:spPr>
            <a:xfrm>
              <a:off x="203655" y="3489884"/>
              <a:ext cx="56706" cy="56706"/>
            </a:xfrm>
            <a:prstGeom prst="ellipse">
              <a:avLst/>
            </a:prstGeom>
            <a:gradFill flip="none" rotWithShape="1">
              <a:gsLst>
                <a:gs pos="0">
                  <a:srgbClr val="12D0EC">
                    <a:alpha val="34000"/>
                  </a:srgbClr>
                </a:gs>
                <a:gs pos="100000">
                  <a:srgbClr val="12D0EC">
                    <a:alpha val="98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3" name="椭圆 22"/>
            <p:cNvSpPr/>
            <p:nvPr/>
          </p:nvSpPr>
          <p:spPr>
            <a:xfrm>
              <a:off x="1712787" y="2817138"/>
              <a:ext cx="56706" cy="56706"/>
            </a:xfrm>
            <a:prstGeom prst="ellipse">
              <a:avLst/>
            </a:prstGeom>
            <a:gradFill flip="none" rotWithShape="1">
              <a:gsLst>
                <a:gs pos="0">
                  <a:srgbClr val="12D0EC">
                    <a:alpha val="2000"/>
                  </a:srgbClr>
                </a:gs>
                <a:gs pos="100000">
                  <a:srgbClr val="12D0EC">
                    <a:alpha val="2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4" name="椭圆 23"/>
            <p:cNvSpPr/>
            <p:nvPr/>
          </p:nvSpPr>
          <p:spPr>
            <a:xfrm>
              <a:off x="3937226" y="2505123"/>
              <a:ext cx="56706" cy="56706"/>
            </a:xfrm>
            <a:prstGeom prst="ellipse">
              <a:avLst/>
            </a:prstGeom>
            <a:gradFill flip="none" rotWithShape="1">
              <a:gsLst>
                <a:gs pos="0">
                  <a:srgbClr val="12D0EC">
                    <a:alpha val="12000"/>
                  </a:srgbClr>
                </a:gs>
                <a:gs pos="100000">
                  <a:srgbClr val="12D0EC">
                    <a:alpha val="4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5" name="椭圆 24"/>
            <p:cNvSpPr/>
            <p:nvPr/>
          </p:nvSpPr>
          <p:spPr>
            <a:xfrm>
              <a:off x="4827515" y="3680798"/>
              <a:ext cx="56706" cy="56706"/>
            </a:xfrm>
            <a:prstGeom prst="ellipse">
              <a:avLst/>
            </a:prstGeom>
            <a:gradFill flip="none" rotWithShape="1">
              <a:gsLst>
                <a:gs pos="0">
                  <a:srgbClr val="12D0EC">
                    <a:alpha val="4000"/>
                  </a:srgbClr>
                </a:gs>
                <a:gs pos="100000">
                  <a:srgbClr val="12D0EC">
                    <a:alpha val="1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6" name="椭圆 25"/>
            <p:cNvSpPr/>
            <p:nvPr/>
          </p:nvSpPr>
          <p:spPr>
            <a:xfrm>
              <a:off x="1201864" y="2529858"/>
              <a:ext cx="56706" cy="56706"/>
            </a:xfrm>
            <a:prstGeom prst="ellipse">
              <a:avLst/>
            </a:prstGeom>
            <a:gradFill flip="none" rotWithShape="1">
              <a:gsLst>
                <a:gs pos="0">
                  <a:srgbClr val="12D0EC">
                    <a:alpha val="34000"/>
                  </a:srgbClr>
                </a:gs>
                <a:gs pos="100000">
                  <a:srgbClr val="12D0EC">
                    <a:alpha val="27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7" name="椭圆 26"/>
            <p:cNvSpPr/>
            <p:nvPr/>
          </p:nvSpPr>
          <p:spPr>
            <a:xfrm>
              <a:off x="2852080" y="5671491"/>
              <a:ext cx="56706" cy="56706"/>
            </a:xfrm>
            <a:prstGeom prst="ellipse">
              <a:avLst/>
            </a:prstGeom>
            <a:gradFill flip="none" rotWithShape="1">
              <a:gsLst>
                <a:gs pos="0">
                  <a:srgbClr val="12D0EC">
                    <a:alpha val="34000"/>
                  </a:srgbClr>
                </a:gs>
                <a:gs pos="100000">
                  <a:srgbClr val="12D0EC">
                    <a:alpha val="27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8" name="椭圆 27"/>
            <p:cNvSpPr/>
            <p:nvPr/>
          </p:nvSpPr>
          <p:spPr>
            <a:xfrm>
              <a:off x="5390499" y="5136722"/>
              <a:ext cx="53654" cy="53654"/>
            </a:xfrm>
            <a:prstGeom prst="ellipse">
              <a:avLst/>
            </a:prstGeom>
            <a:gradFill flip="none" rotWithShape="1">
              <a:gsLst>
                <a:gs pos="0">
                  <a:srgbClr val="12D0EC">
                    <a:alpha val="34000"/>
                  </a:srgbClr>
                </a:gs>
                <a:gs pos="100000">
                  <a:srgbClr val="12D0EC">
                    <a:alpha val="48000"/>
                  </a:srgbClr>
                </a:gs>
              </a:gsLst>
              <a:lin ang="54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sp>
          <p:nvSpPr>
            <p:cNvPr id="29" name="椭圆 28"/>
            <p:cNvSpPr/>
            <p:nvPr/>
          </p:nvSpPr>
          <p:spPr>
            <a:xfrm>
              <a:off x="6573580" y="2573079"/>
              <a:ext cx="53654" cy="53654"/>
            </a:xfrm>
            <a:prstGeom prst="ellipse">
              <a:avLst/>
            </a:prstGeom>
            <a:gradFill flip="none" rotWithShape="1">
              <a:gsLst>
                <a:gs pos="0">
                  <a:srgbClr val="12D0EC">
                    <a:alpha val="12000"/>
                  </a:srgbClr>
                </a:gs>
                <a:gs pos="100000">
                  <a:srgbClr val="12D0EC">
                    <a:alpha val="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880">
                <a:defRPr/>
              </a:pPr>
              <a:endParaRPr lang="zh-CN" altLang="en-US" sz="1220">
                <a:solidFill>
                  <a:prstClr val="white"/>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7700608" y="2668330"/>
              <a:ext cx="0" cy="561819"/>
            </a:xfrm>
            <a:prstGeom prst="line">
              <a:avLst/>
            </a:prstGeom>
            <a:ln w="25400">
              <a:gradFill flip="none" rotWithShape="1">
                <a:gsLst>
                  <a:gs pos="22000">
                    <a:srgbClr val="12D0EC">
                      <a:alpha val="0"/>
                    </a:srgbClr>
                  </a:gs>
                  <a:gs pos="100000">
                    <a:srgbClr val="12D0EC">
                      <a:alpha val="21000"/>
                    </a:srgbClr>
                  </a:gs>
                </a:gsLst>
                <a:lin ang="5400000" scaled="1"/>
                <a:tileRect/>
              </a:gradFill>
            </a:ln>
          </p:spPr>
          <p:style>
            <a:lnRef idx="1">
              <a:schemeClr val="accent1"/>
            </a:lnRef>
            <a:fillRef idx="0">
              <a:schemeClr val="accent1"/>
            </a:fillRef>
            <a:effectRef idx="0">
              <a:schemeClr val="accent1"/>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3" Type="http://schemas.openxmlformats.org/officeDocument/2006/relationships/image" Target="../media/image21.jpeg"/><Relationship Id="rId18" Type="http://schemas.openxmlformats.org/officeDocument/2006/relationships/image" Target="../media/image26.jpeg"/><Relationship Id="rId26" Type="http://schemas.openxmlformats.org/officeDocument/2006/relationships/image" Target="../media/image34.jpeg"/><Relationship Id="rId39" Type="http://schemas.openxmlformats.org/officeDocument/2006/relationships/image" Target="../media/image47.png"/><Relationship Id="rId21" Type="http://schemas.openxmlformats.org/officeDocument/2006/relationships/image" Target="../media/image29.jpeg"/><Relationship Id="rId34" Type="http://schemas.openxmlformats.org/officeDocument/2006/relationships/image" Target="../media/image42.jpeg"/><Relationship Id="rId42" Type="http://schemas.openxmlformats.org/officeDocument/2006/relationships/image" Target="../media/image50.jpeg"/><Relationship Id="rId47" Type="http://schemas.openxmlformats.org/officeDocument/2006/relationships/image" Target="../media/image55.png"/><Relationship Id="rId50" Type="http://schemas.openxmlformats.org/officeDocument/2006/relationships/image" Target="../media/image57.jpeg"/><Relationship Id="rId55" Type="http://schemas.openxmlformats.org/officeDocument/2006/relationships/hyperlink" Target="https://image.baidu.com/search/detail?ct=503316480&amp;z=0&amp;tn=baiduimagedetail&amp;ipn=d&amp;word=DHL%20logo&amp;step_word=&amp;ie=utf-8&amp;in=&amp;cl=2&amp;lm=-1&amp;st=-1&amp;hd=&amp;latest=&amp;copyright=&amp;cs=2621755878,1075759762&amp;os=1228022902,4240725253&amp;simid=4264873954,555278844&amp;pn=0&amp;rn=1&amp;di=1980&amp;ln=640&amp;fr=&amp;fmq=1569317258383_R&amp;ic=&amp;s=undefined&amp;se=&amp;sme=&amp;tab=0&amp;width=&amp;height=&amp;face=undefined&amp;is=0,0&amp;istype=2&amp;ist=&amp;jit=&amp;bdtype=0&amp;spn=0&amp;pi=0&amp;gsm=0&amp;hs=2&amp;objurl=http://hbimg.b0.upaiyun.com/eb52b21276ee09419e6eca6b531705bd5d9f467642c1-AtVdBU_fw658&amp;rpstart=0&amp;rpnum=0&amp;adpicid=0&amp;force=undefined" TargetMode="External"/><Relationship Id="rId7" Type="http://schemas.openxmlformats.org/officeDocument/2006/relationships/image" Target="../media/image15.jpeg"/><Relationship Id="rId2" Type="http://schemas.openxmlformats.org/officeDocument/2006/relationships/notesSlide" Target="../notesSlides/notesSlide5.xml"/><Relationship Id="rId16" Type="http://schemas.openxmlformats.org/officeDocument/2006/relationships/image" Target="../media/image24.jpeg"/><Relationship Id="rId29" Type="http://schemas.openxmlformats.org/officeDocument/2006/relationships/image" Target="../media/image37.jpeg"/><Relationship Id="rId11" Type="http://schemas.openxmlformats.org/officeDocument/2006/relationships/image" Target="../media/image19.jpeg"/><Relationship Id="rId24" Type="http://schemas.openxmlformats.org/officeDocument/2006/relationships/image" Target="../media/image32.jpe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jpeg"/><Relationship Id="rId45" Type="http://schemas.openxmlformats.org/officeDocument/2006/relationships/image" Target="../media/image53.jpeg"/><Relationship Id="rId53" Type="http://schemas.openxmlformats.org/officeDocument/2006/relationships/image" Target="../media/image60.jpeg"/><Relationship Id="rId58" Type="http://schemas.openxmlformats.org/officeDocument/2006/relationships/image" Target="../media/image63.jpeg"/><Relationship Id="rId5" Type="http://schemas.openxmlformats.org/officeDocument/2006/relationships/image" Target="../media/image13.jpeg"/><Relationship Id="rId61" Type="http://schemas.openxmlformats.org/officeDocument/2006/relationships/image" Target="../media/image65.png"/><Relationship Id="rId19" Type="http://schemas.openxmlformats.org/officeDocument/2006/relationships/image" Target="../media/image27.jpeg"/><Relationship Id="rId14" Type="http://schemas.openxmlformats.org/officeDocument/2006/relationships/image" Target="../media/image22.png"/><Relationship Id="rId22" Type="http://schemas.openxmlformats.org/officeDocument/2006/relationships/image" Target="../media/image30.jpeg"/><Relationship Id="rId27" Type="http://schemas.openxmlformats.org/officeDocument/2006/relationships/image" Target="../media/image35.png"/><Relationship Id="rId30" Type="http://schemas.openxmlformats.org/officeDocument/2006/relationships/image" Target="../media/image38.jpeg"/><Relationship Id="rId35" Type="http://schemas.openxmlformats.org/officeDocument/2006/relationships/image" Target="../media/image43.png"/><Relationship Id="rId43" Type="http://schemas.openxmlformats.org/officeDocument/2006/relationships/image" Target="../media/image51.jpeg"/><Relationship Id="rId48" Type="http://schemas.openxmlformats.org/officeDocument/2006/relationships/image" Target="../media/image56.jpeg"/><Relationship Id="rId56" Type="http://schemas.openxmlformats.org/officeDocument/2006/relationships/image" Target="../media/image62.jpeg"/><Relationship Id="rId8" Type="http://schemas.openxmlformats.org/officeDocument/2006/relationships/image" Target="../media/image16.jpeg"/><Relationship Id="rId51" Type="http://schemas.openxmlformats.org/officeDocument/2006/relationships/image" Target="../media/image58.jpeg"/><Relationship Id="rId3" Type="http://schemas.openxmlformats.org/officeDocument/2006/relationships/image" Target="../media/image11.jpeg"/><Relationship Id="rId12" Type="http://schemas.openxmlformats.org/officeDocument/2006/relationships/image" Target="../media/image20.jpeg"/><Relationship Id="rId17" Type="http://schemas.openxmlformats.org/officeDocument/2006/relationships/image" Target="../media/image25.png"/><Relationship Id="rId25" Type="http://schemas.openxmlformats.org/officeDocument/2006/relationships/image" Target="../media/image33.jpeg"/><Relationship Id="rId33" Type="http://schemas.openxmlformats.org/officeDocument/2006/relationships/image" Target="../media/image41.jpeg"/><Relationship Id="rId38" Type="http://schemas.openxmlformats.org/officeDocument/2006/relationships/image" Target="../media/image46.jpeg"/><Relationship Id="rId46" Type="http://schemas.openxmlformats.org/officeDocument/2006/relationships/image" Target="../media/image54.png"/><Relationship Id="rId59" Type="http://schemas.openxmlformats.org/officeDocument/2006/relationships/hyperlink" Target="https://image.baidu.com/search/detail?ct=503316480&amp;z=0&amp;tn=baiduimagedetail&amp;ipn=d&amp;word=%E5%8C%97%E4%BA%AC%E5%8D%8F%E5%92%8C%E5%8C%BB%E9%99%A2logo&amp;step_word=&amp;ie=utf-8&amp;in=&amp;cl=2&amp;lm=-1&amp;st=-1&amp;hd=&amp;latest=&amp;copyright=&amp;cs=2625648402,2188646184&amp;os=2272471435,4171376850&amp;simid=3407847062,321147851&amp;pn=0&amp;rn=1&amp;di=37950&amp;ln=525&amp;fr=&amp;fmq=1569318978313_R&amp;ic=&amp;s=undefined&amp;se=&amp;sme=&amp;tab=0&amp;width=&amp;height=&amp;face=undefined&amp;is=0,0&amp;istype=2&amp;ist=&amp;jit=&amp;bdtype=0&amp;spn=0&amp;pi=0&amp;gsm=0&amp;hs=2&amp;objurl=http://www.wuse.com.cn/UploadFiles/FCK/2015-03/6356148874912890634591498.jpg&amp;rpstart=0&amp;rpnum=0&amp;adpicid=0&amp;force=undefined" TargetMode="External"/><Relationship Id="rId20" Type="http://schemas.openxmlformats.org/officeDocument/2006/relationships/image" Target="../media/image28.jpeg"/><Relationship Id="rId41" Type="http://schemas.openxmlformats.org/officeDocument/2006/relationships/image" Target="../media/image49.png"/><Relationship Id="rId54" Type="http://schemas.openxmlformats.org/officeDocument/2006/relationships/image" Target="../media/image61.jpeg"/><Relationship Id="rId1" Type="http://schemas.openxmlformats.org/officeDocument/2006/relationships/slideLayout" Target="../slideLayouts/slideLayout42.xml"/><Relationship Id="rId6" Type="http://schemas.openxmlformats.org/officeDocument/2006/relationships/image" Target="../media/image14.jpe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44.png"/><Relationship Id="rId49" Type="http://schemas.openxmlformats.org/officeDocument/2006/relationships/hyperlink" Target="https://image.baidu.com/search/detail?ct=503316480&amp;z=undefined&amp;tn=baiduimagedetail&amp;ipn=d&amp;word=%E5%95%86%E9%A3%9Elogo&amp;step_word=&amp;ie=utf-8&amp;in=&amp;cl=2&amp;lm=-1&amp;st=undefined&amp;hd=undefined&amp;latest=undefined&amp;copyright=undefined&amp;cs=2444651098,890814675&amp;os=2120864820,1402682435&amp;simid=0,0&amp;pn=1&amp;rn=1&amp;di=11110&amp;ln=748&amp;fr=&amp;fmq=1569315483269_R&amp;fm=&amp;ic=undefined&amp;s=undefined&amp;se=&amp;sme=&amp;tab=0&amp;width=undefined&amp;height=undefined&amp;face=undefined&amp;is=0,0&amp;istype=0&amp;ist=&amp;jit=&amp;bdtype=0&amp;spn=0&amp;pi=0&amp;gsm=0&amp;hs=2&amp;objurl=http://www.hanad.cn/images/upload/20170930/101239323788.jpg&amp;rpstart=0&amp;rpnum=0&amp;adpicid=0&amp;force=undefined" TargetMode="External"/><Relationship Id="rId57" Type="http://schemas.openxmlformats.org/officeDocument/2006/relationships/hyperlink" Target="https://image.baidu.com/search/detail?ct=503316480&amp;z=0&amp;tn=baiduimagedetail&amp;ipn=d&amp;word=%E4%B8%9C%E6%96%B9%E8%88%AA%E7%A9%BAlogo&amp;step_word=&amp;ie=utf-8&amp;in=&amp;cl=2&amp;lm=-1&amp;st=-1&amp;hd=&amp;latest=&amp;copyright=&amp;cs=1052919102,587138960&amp;os=1613581408,3019234392&amp;simid=3395145427,149751930&amp;pn=0&amp;rn=1&amp;di=128700&amp;ln=792&amp;fr=&amp;fmq=1569317345443_R&amp;ic=&amp;s=undefined&amp;se=&amp;sme=&amp;tab=0&amp;width=&amp;height=&amp;face=undefined&amp;is=0,0&amp;istype=2&amp;ist=&amp;jit=&amp;bdtype=0&amp;spn=0&amp;pi=0&amp;gsm=0&amp;hs=2&amp;objurl=http://www.zhengbang.com.cn/builder/apps/_public/upload/image/20180510/20180510200245_93690.jpg&amp;rpstart=0&amp;rpnum=0&amp;adpicid=0&amp;force=undefined" TargetMode="External"/><Relationship Id="rId10" Type="http://schemas.openxmlformats.org/officeDocument/2006/relationships/image" Target="../media/image18.jpeg"/><Relationship Id="rId31" Type="http://schemas.openxmlformats.org/officeDocument/2006/relationships/image" Target="../media/image39.jpeg"/><Relationship Id="rId44" Type="http://schemas.openxmlformats.org/officeDocument/2006/relationships/image" Target="../media/image52.png"/><Relationship Id="rId52" Type="http://schemas.openxmlformats.org/officeDocument/2006/relationships/image" Target="../media/image59.jpeg"/><Relationship Id="rId60" Type="http://schemas.openxmlformats.org/officeDocument/2006/relationships/image" Target="../media/image64.jpeg"/><Relationship Id="rId4" Type="http://schemas.openxmlformats.org/officeDocument/2006/relationships/image" Target="../media/image12.jpeg"/><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hyperlink" Target="mailto:hr001@shlongtian.com" TargetMode="Externa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0762" y="943522"/>
            <a:ext cx="2530476" cy="711425"/>
          </a:xfrm>
          <a:prstGeom prst="rect">
            <a:avLst/>
          </a:prstGeom>
          <a:effectLst>
            <a:outerShdw blurRad="50800" dist="38100" dir="5400000" algn="t" rotWithShape="0">
              <a:schemeClr val="tx1">
                <a:alpha val="40000"/>
              </a:schemeClr>
            </a:outerShdw>
          </a:effectLst>
        </p:spPr>
      </p:pic>
      <p:sp>
        <p:nvSpPr>
          <p:cNvPr id="14" name="文本框 13"/>
          <p:cNvSpPr txBox="1"/>
          <p:nvPr/>
        </p:nvSpPr>
        <p:spPr>
          <a:xfrm>
            <a:off x="726141" y="2264104"/>
            <a:ext cx="108203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2500" cap="none" spc="300" normalizeH="0" baseline="0" noProof="0" dirty="0">
                <a:ln>
                  <a:noFill/>
                </a:ln>
                <a:solidFill>
                  <a:srgbClr val="00FFFF"/>
                </a:solidFill>
                <a:effectLst/>
                <a:uLnTx/>
                <a:uFillTx/>
                <a:latin typeface="黑体" panose="02010609060101010101" pitchFamily="49" charset="-122"/>
                <a:ea typeface="黑体" panose="02010609060101010101" pitchFamily="49" charset="-122"/>
              </a:rPr>
              <a:t>上海龙田数码科技有限公司</a:t>
            </a:r>
          </a:p>
        </p:txBody>
      </p:sp>
      <p:cxnSp>
        <p:nvCxnSpPr>
          <p:cNvPr id="18" name="直接连接符 17"/>
          <p:cNvCxnSpPr/>
          <p:nvPr/>
        </p:nvCxnSpPr>
        <p:spPr>
          <a:xfrm>
            <a:off x="1222447" y="3451012"/>
            <a:ext cx="9720000" cy="0"/>
          </a:xfrm>
          <a:prstGeom prst="line">
            <a:avLst/>
          </a:prstGeom>
          <a:ln w="12700">
            <a:solidFill>
              <a:srgbClr val="00FFFF">
                <a:alpha val="70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222447" y="4177986"/>
            <a:ext cx="9720000" cy="0"/>
          </a:xfrm>
          <a:prstGeom prst="line">
            <a:avLst/>
          </a:prstGeom>
          <a:ln w="12700">
            <a:solidFill>
              <a:srgbClr val="00FFFF">
                <a:alpha val="70000"/>
              </a:srgb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905718" y="3583715"/>
            <a:ext cx="10440000" cy="461665"/>
          </a:xfrm>
          <a:prstGeom prst="rect">
            <a:avLst/>
          </a:prstGeom>
          <a:noFill/>
        </p:spPr>
        <p:txBody>
          <a:bodyPr wrap="square" rtlCol="0">
            <a:spAutoFit/>
          </a:bodyPr>
          <a:lstStyle/>
          <a:p>
            <a:pPr lvl="0" algn="ctr">
              <a:defRPr/>
            </a:pPr>
            <a:r>
              <a:rPr lang="zh-CN" altLang="en-US" sz="2300" kern="3000" spc="300" dirty="0">
                <a:solidFill>
                  <a:prstClr val="white"/>
                </a:solidFill>
                <a:latin typeface="微软雅黑" panose="020B0503020204020204" pitchFamily="34" charset="-122"/>
                <a:ea typeface="微软雅黑" panose="020B0503020204020204" pitchFamily="34" charset="-122"/>
              </a:rPr>
              <a:t>致力于为客户提供多元化、专业化、定制化的</a:t>
            </a:r>
            <a:r>
              <a:rPr lang="en-US" altLang="zh-CN" sz="2300" kern="3000" spc="300" dirty="0">
                <a:solidFill>
                  <a:prstClr val="white"/>
                </a:solidFill>
                <a:latin typeface="微软雅黑" panose="020B0503020204020204" pitchFamily="34" charset="-122"/>
                <a:ea typeface="微软雅黑" panose="020B0503020204020204" pitchFamily="34" charset="-122"/>
              </a:rPr>
              <a:t>ICT</a:t>
            </a:r>
            <a:r>
              <a:rPr lang="zh-CN" altLang="en-US" sz="2300" kern="3000" spc="300" dirty="0">
                <a:solidFill>
                  <a:prstClr val="white"/>
                </a:solidFill>
                <a:latin typeface="微软雅黑" panose="020B0503020204020204" pitchFamily="34" charset="-122"/>
                <a:ea typeface="微软雅黑" panose="020B0503020204020204" pitchFamily="34" charset="-122"/>
              </a:rPr>
              <a:t>产品和解决方案</a:t>
            </a:r>
            <a:endParaRPr kumimoji="0" lang="zh-CN" altLang="en-US" sz="2300" b="0" i="0" u="none" strike="noStrike" kern="30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21" name="组合 20"/>
          <p:cNvGrpSpPr/>
          <p:nvPr/>
        </p:nvGrpSpPr>
        <p:grpSpPr>
          <a:xfrm>
            <a:off x="4455319" y="5643583"/>
            <a:ext cx="3281363" cy="307858"/>
            <a:chOff x="4433887" y="5591196"/>
            <a:chExt cx="3281363" cy="307858"/>
          </a:xfrm>
        </p:grpSpPr>
        <p:sp>
          <p:nvSpPr>
            <p:cNvPr id="22" name="矩形: 圆角 21"/>
            <p:cNvSpPr/>
            <p:nvPr/>
          </p:nvSpPr>
          <p:spPr>
            <a:xfrm>
              <a:off x="6448425" y="5591196"/>
              <a:ext cx="1266825" cy="30785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rPr>
                <a:t>   </a:t>
              </a:r>
              <a:r>
                <a:rPr kumimoji="0" lang="en-US" altLang="zh-CN" sz="1200" b="0" i="0" u="none" strike="noStrike" kern="1200" cap="none" spc="0" normalizeH="0" baseline="0" noProof="0" dirty="0" smtClean="0">
                  <a:ln>
                    <a:noFill/>
                  </a:ln>
                  <a:solidFill>
                    <a:prstClr val="white"/>
                  </a:solidFill>
                  <a:effectLst/>
                  <a:uLnTx/>
                  <a:uFillTx/>
                  <a:latin typeface="微软雅黑 Light" panose="020B0502040204020203" pitchFamily="34" charset="-122"/>
                  <a:ea typeface="微软雅黑 Light" panose="020B0502040204020203" pitchFamily="34" charset="-122"/>
                  <a:cs typeface="+mn-cs"/>
                </a:rPr>
                <a:t>2021</a:t>
              </a:r>
              <a:r>
                <a:rPr kumimoji="0" lang="zh-CN" altLang="en-US" sz="1200" b="0" i="0" u="none" strike="noStrike" kern="1200" cap="none" spc="0" normalizeH="0" baseline="0" noProof="0" dirty="0" smtClean="0">
                  <a:ln>
                    <a:noFill/>
                  </a:ln>
                  <a:solidFill>
                    <a:prstClr val="white"/>
                  </a:solidFill>
                  <a:effectLst/>
                  <a:uLnTx/>
                  <a:uFillTx/>
                  <a:latin typeface="微软雅黑 Light" panose="020B0502040204020203" pitchFamily="34" charset="-122"/>
                  <a:ea typeface="微软雅黑 Light" panose="020B0502040204020203" pitchFamily="34" charset="-122"/>
                  <a:cs typeface="+mn-cs"/>
                </a:rPr>
                <a:t>年</a:t>
              </a:r>
              <a:r>
                <a:rPr kumimoji="0" lang="en-US" altLang="zh-CN" sz="1200" b="0" i="0" u="none" strike="noStrike" kern="1200" cap="none" spc="0" normalizeH="0" baseline="0" noProof="0" dirty="0" smtClean="0">
                  <a:ln>
                    <a:noFill/>
                  </a:ln>
                  <a:solidFill>
                    <a:prstClr val="white"/>
                  </a:solidFill>
                  <a:effectLst/>
                  <a:uLnTx/>
                  <a:uFillTx/>
                  <a:latin typeface="微软雅黑 Light" panose="020B0502040204020203" pitchFamily="34" charset="-122"/>
                  <a:ea typeface="微软雅黑 Light" panose="020B0502040204020203" pitchFamily="34" charset="-122"/>
                  <a:cs typeface="+mn-cs"/>
                </a:rPr>
                <a:t>3</a:t>
              </a:r>
              <a:r>
                <a:rPr kumimoji="0" lang="zh-CN" altLang="en-US" sz="1200" b="0" i="0" u="none" strike="noStrike" kern="1200" cap="none" spc="0" normalizeH="0" baseline="0" noProof="0" dirty="0" smtClean="0">
                  <a:ln>
                    <a:noFill/>
                  </a:ln>
                  <a:solidFill>
                    <a:prstClr val="white"/>
                  </a:solidFill>
                  <a:effectLst/>
                  <a:uLnTx/>
                  <a:uFillTx/>
                  <a:latin typeface="微软雅黑 Light" panose="020B0502040204020203" pitchFamily="34" charset="-122"/>
                  <a:ea typeface="微软雅黑 Light" panose="020B0502040204020203" pitchFamily="34" charset="-122"/>
                  <a:cs typeface="+mn-cs"/>
                </a:rPr>
                <a:t>月</a:t>
              </a:r>
              <a:endParaRPr kumimoji="0" lang="zh-CN" altLang="en-US" sz="12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23" name="矩形: 圆角 22"/>
            <p:cNvSpPr/>
            <p:nvPr/>
          </p:nvSpPr>
          <p:spPr>
            <a:xfrm>
              <a:off x="4433887" y="5591196"/>
              <a:ext cx="2195513" cy="307858"/>
            </a:xfrm>
            <a:prstGeom prst="roundRect">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lumMod val="85000"/>
                      <a:lumOff val="15000"/>
                    </a:prstClr>
                  </a:solidFill>
                  <a:effectLst/>
                  <a:uLnTx/>
                  <a:uFillTx/>
                  <a:latin typeface="微软雅黑 Light" panose="020B0502040204020203" pitchFamily="34" charset="-122"/>
                  <a:ea typeface="微软雅黑 Light" panose="020B0502040204020203" pitchFamily="34" charset="-122"/>
                  <a:cs typeface="+mn-cs"/>
                </a:rPr>
                <a:t>上海龙田数码科技有限公司</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文本框 72"/>
          <p:cNvSpPr txBox="1"/>
          <p:nvPr/>
        </p:nvSpPr>
        <p:spPr>
          <a:xfrm>
            <a:off x="0" y="494873"/>
            <a:ext cx="12192000" cy="70076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3600" b="1" dirty="0">
                <a:solidFill>
                  <a:srgbClr val="00F7FD"/>
                </a:solidFill>
                <a:latin typeface="微软雅黑" panose="020B0503020204020204" pitchFamily="34" charset="-122"/>
                <a:ea typeface="微软雅黑" panose="020B0503020204020204" pitchFamily="34" charset="-122"/>
              </a:rPr>
              <a:t>龙田科技＞主要产品</a:t>
            </a:r>
            <a:endParaRPr kumimoji="0" lang="zh-CN" altLang="en-US" sz="3600" b="1" i="0" u="none" strike="noStrike" kern="1200" cap="none" spc="0" normalizeH="0" baseline="0" noProof="0" dirty="0">
              <a:ln>
                <a:noFill/>
              </a:ln>
              <a:solidFill>
                <a:srgbClr val="00F7FD"/>
              </a:solidFill>
              <a:effectLst/>
              <a:uLnTx/>
              <a:uFillTx/>
              <a:latin typeface="微软雅黑" panose="020B0503020204020204" pitchFamily="34" charset="-122"/>
              <a:ea typeface="微软雅黑" panose="020B0503020204020204" pitchFamily="34" charset="-122"/>
            </a:endParaRPr>
          </a:p>
        </p:txBody>
      </p:sp>
      <p:sp>
        <p:nvSpPr>
          <p:cNvPr id="115" name="Rectangle 3"/>
          <p:cNvSpPr txBox="1">
            <a:spLocks noChangeArrowheads="1"/>
          </p:cNvSpPr>
          <p:nvPr/>
        </p:nvSpPr>
        <p:spPr bwMode="auto">
          <a:xfrm>
            <a:off x="604700" y="3382222"/>
            <a:ext cx="1704915" cy="537712"/>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804030504040204" pitchFamily="34" charset="0"/>
                <a:ea typeface="Tahoma" panose="020B0804030504040204" pitchFamily="34" charset="0"/>
                <a:cs typeface="Tahoma" panose="020B0804030504040204" pitchFamily="34" charset="0"/>
              </a:defRPr>
            </a:lvl1pPr>
          </a:lstStyle>
          <a:p>
            <a:pPr>
              <a:lnSpc>
                <a:spcPct val="90000"/>
              </a:lnSpc>
            </a:pPr>
            <a:r>
              <a:rPr lang="zh-CN" altLang="en-US" sz="1600">
                <a:effectLst>
                  <a:innerShdw blurRad="50800" dist="38100" dir="16200000">
                    <a:prstClr val="black">
                      <a:alpha val="59000"/>
                    </a:prstClr>
                  </a:innerShdw>
                </a:effectLst>
                <a:latin typeface="微软雅黑" panose="020B0503020204020204" pitchFamily="34" charset="-122"/>
                <a:ea typeface="微软雅黑" panose="020B0503020204020204" pitchFamily="34" charset="-122"/>
                <a:sym typeface="Arial" panose="020B0604020202090204" pitchFamily="34" charset="0"/>
              </a:rPr>
              <a:t>人工智能解决方案</a:t>
            </a:r>
            <a:endParaRPr lang="zh-CN" sz="1600">
              <a:effectLst>
                <a:innerShdw blurRad="50800" dist="38100" dir="16200000">
                  <a:prstClr val="black">
                    <a:alpha val="59000"/>
                  </a:prstClr>
                </a:innerShdw>
              </a:effectLst>
              <a:latin typeface="微软雅黑" panose="020B0503020204020204" pitchFamily="34" charset="-122"/>
              <a:ea typeface="微软雅黑" panose="020B0503020204020204" pitchFamily="34" charset="-122"/>
              <a:sym typeface="Arial" panose="020B0604020202090204" pitchFamily="34" charset="0"/>
            </a:endParaRPr>
          </a:p>
        </p:txBody>
      </p:sp>
      <p:sp>
        <p:nvSpPr>
          <p:cNvPr id="116" name="Oval 1"/>
          <p:cNvSpPr/>
          <p:nvPr/>
        </p:nvSpPr>
        <p:spPr>
          <a:xfrm>
            <a:off x="775192" y="1933200"/>
            <a:ext cx="1363932" cy="1363932"/>
          </a:xfrm>
          <a:prstGeom prst="ellipse">
            <a:avLst/>
          </a:prstGeom>
          <a:gradFill>
            <a:gsLst>
              <a:gs pos="0">
                <a:srgbClr val="00FFFF"/>
              </a:gs>
              <a:gs pos="100000">
                <a:srgbClr val="00FFFF">
                  <a:alpha val="90000"/>
                </a:srgbClr>
              </a:gs>
            </a:gsLst>
            <a:lin ang="5400000" scaled="0"/>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600" b="1" i="0" u="none" strike="noStrike" kern="0" cap="none" spc="0" normalizeH="0" baseline="0" noProof="0">
              <a:ln>
                <a:noFill/>
              </a:ln>
              <a:solidFill>
                <a:schemeClr val="bg1"/>
              </a:solidFill>
              <a:effectLst/>
              <a:uLnTx/>
              <a:uFillTx/>
              <a:latin typeface="微软雅黑" panose="020B0503020204020204" pitchFamily="34" charset="-122"/>
              <a:sym typeface="Arial" panose="020B0604020202090204" pitchFamily="34" charset="0"/>
            </a:endParaRPr>
          </a:p>
        </p:txBody>
      </p:sp>
      <p:sp>
        <p:nvSpPr>
          <p:cNvPr id="117" name="Rectangle 3"/>
          <p:cNvSpPr txBox="1">
            <a:spLocks noChangeArrowheads="1"/>
          </p:cNvSpPr>
          <p:nvPr/>
        </p:nvSpPr>
        <p:spPr bwMode="auto">
          <a:xfrm>
            <a:off x="908221" y="2736567"/>
            <a:ext cx="1097875" cy="316113"/>
          </a:xfrm>
          <a:prstGeom prst="rect">
            <a:avLst/>
          </a:prstGeom>
          <a:noFill/>
          <a:effectLst/>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804030504040204" pitchFamily="34" charset="0"/>
                <a:ea typeface="Tahoma" panose="020B0804030504040204" pitchFamily="34" charset="0"/>
                <a:cs typeface="Tahoma" panose="020B0804030504040204" pitchFamily="34" charset="0"/>
              </a:defRPr>
            </a:lvl1pPr>
          </a:lstStyle>
          <a:p>
            <a:pPr marL="0" marR="0" lvl="0" indent="0" algn="ctr" defTabSz="914400" eaLnBrk="1" fontAlgn="auto" latinLnBrk="0" hangingPunct="1">
              <a:lnSpc>
                <a:spcPct val="90000"/>
              </a:lnSpc>
              <a:spcBef>
                <a:spcPct val="0"/>
              </a:spcBef>
              <a:spcAft>
                <a:spcPts val="0"/>
              </a:spcAft>
              <a:buClrTx/>
              <a:buSzTx/>
              <a:buFontTx/>
              <a:buNone/>
              <a:defRPr/>
            </a:pPr>
            <a:r>
              <a:rPr kumimoji="0" lang="zh-CN" altLang="en-US" sz="1600" i="0" u="none" strike="noStrike" kern="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rPr>
              <a:t>人工智能</a:t>
            </a:r>
            <a:endParaRPr kumimoji="0" lang="en-US" altLang="ko-KR" sz="1600" i="0" u="none" strike="noStrike" kern="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endParaRPr>
          </a:p>
        </p:txBody>
      </p:sp>
      <p:sp>
        <p:nvSpPr>
          <p:cNvPr id="118" name="Oval 52"/>
          <p:cNvSpPr/>
          <p:nvPr/>
        </p:nvSpPr>
        <p:spPr>
          <a:xfrm>
            <a:off x="854256" y="2012264"/>
            <a:ext cx="1205805" cy="1205805"/>
          </a:xfrm>
          <a:prstGeom prst="ellipse">
            <a:avLst/>
          </a:prstGeom>
          <a:noFill/>
          <a:ln w="12700" cap="flat" cmpd="sng" algn="ctr">
            <a:solidFill>
              <a:schemeClr val="tx1">
                <a:lumMod val="85000"/>
                <a:lumOff val="1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600" b="1" i="0" u="none" strike="noStrike" kern="0" cap="none" spc="0" normalizeH="0" baseline="0" noProof="0">
              <a:ln>
                <a:noFill/>
              </a:ln>
              <a:solidFill>
                <a:schemeClr val="bg1"/>
              </a:solidFill>
              <a:effectLst/>
              <a:uLnTx/>
              <a:uFillTx/>
              <a:latin typeface="微软雅黑" panose="020B0503020204020204" pitchFamily="34" charset="-122"/>
              <a:sym typeface="Arial" panose="020B0604020202090204" pitchFamily="34" charset="0"/>
            </a:endParaRPr>
          </a:p>
        </p:txBody>
      </p:sp>
      <p:sp>
        <p:nvSpPr>
          <p:cNvPr id="119" name="ai_180870"/>
          <p:cNvSpPr>
            <a:spLocks noChangeAspect="1"/>
          </p:cNvSpPr>
          <p:nvPr/>
        </p:nvSpPr>
        <p:spPr bwMode="auto">
          <a:xfrm>
            <a:off x="1278603" y="2155820"/>
            <a:ext cx="357109" cy="459345"/>
          </a:xfrm>
          <a:custGeom>
            <a:avLst/>
            <a:gdLst>
              <a:gd name="connsiteX0" fmla="*/ 191471 w 455802"/>
              <a:gd name="connsiteY0" fmla="*/ 469570 h 586292"/>
              <a:gd name="connsiteX1" fmla="*/ 206640 w 455802"/>
              <a:gd name="connsiteY1" fmla="*/ 513554 h 586292"/>
              <a:gd name="connsiteX2" fmla="*/ 176302 w 455802"/>
              <a:gd name="connsiteY2" fmla="*/ 513554 h 586292"/>
              <a:gd name="connsiteX3" fmla="*/ 256768 w 455802"/>
              <a:gd name="connsiteY3" fmla="*/ 444447 h 586292"/>
              <a:gd name="connsiteX4" fmla="*/ 256768 w 455802"/>
              <a:gd name="connsiteY4" fmla="*/ 546090 h 586292"/>
              <a:gd name="connsiteX5" fmla="*/ 273481 w 455802"/>
              <a:gd name="connsiteY5" fmla="*/ 546090 h 586292"/>
              <a:gd name="connsiteX6" fmla="*/ 273481 w 455802"/>
              <a:gd name="connsiteY6" fmla="*/ 444447 h 586292"/>
              <a:gd name="connsiteX7" fmla="*/ 183080 w 455802"/>
              <a:gd name="connsiteY7" fmla="*/ 444447 h 586292"/>
              <a:gd name="connsiteX8" fmla="*/ 147376 w 455802"/>
              <a:gd name="connsiteY8" fmla="*/ 546090 h 586292"/>
              <a:gd name="connsiteX9" fmla="*/ 164848 w 455802"/>
              <a:gd name="connsiteY9" fmla="*/ 546090 h 586292"/>
              <a:gd name="connsiteX10" fmla="*/ 172445 w 455802"/>
              <a:gd name="connsiteY10" fmla="*/ 524851 h 586292"/>
              <a:gd name="connsiteX11" fmla="*/ 210429 w 455802"/>
              <a:gd name="connsiteY11" fmla="*/ 524851 h 586292"/>
              <a:gd name="connsiteX12" fmla="*/ 218025 w 455802"/>
              <a:gd name="connsiteY12" fmla="*/ 546090 h 586292"/>
              <a:gd name="connsiteX13" fmla="*/ 234738 w 455802"/>
              <a:gd name="connsiteY13" fmla="*/ 546090 h 586292"/>
              <a:gd name="connsiteX14" fmla="*/ 199793 w 455802"/>
              <a:gd name="connsiteY14" fmla="*/ 444447 h 586292"/>
              <a:gd name="connsiteX15" fmla="*/ 0 w 455802"/>
              <a:gd name="connsiteY15" fmla="*/ 414864 h 586292"/>
              <a:gd name="connsiteX16" fmla="*/ 455802 w 455802"/>
              <a:gd name="connsiteY16" fmla="*/ 414864 h 586292"/>
              <a:gd name="connsiteX17" fmla="*/ 455802 w 455802"/>
              <a:gd name="connsiteY17" fmla="*/ 566570 h 586292"/>
              <a:gd name="connsiteX18" fmla="*/ 430733 w 455802"/>
              <a:gd name="connsiteY18" fmla="*/ 586292 h 586292"/>
              <a:gd name="connsiteX19" fmla="*/ 25069 w 455802"/>
              <a:gd name="connsiteY19" fmla="*/ 586292 h 586292"/>
              <a:gd name="connsiteX20" fmla="*/ 0 w 455802"/>
              <a:gd name="connsiteY20" fmla="*/ 566570 h 586292"/>
              <a:gd name="connsiteX21" fmla="*/ 316877 w 455802"/>
              <a:gd name="connsiteY21" fmla="*/ 29390 h 586292"/>
              <a:gd name="connsiteX22" fmla="*/ 313744 w 455802"/>
              <a:gd name="connsiteY22" fmla="*/ 34130 h 586292"/>
              <a:gd name="connsiteX23" fmla="*/ 313744 w 455802"/>
              <a:gd name="connsiteY23" fmla="*/ 121352 h 586292"/>
              <a:gd name="connsiteX24" fmla="*/ 313744 w 455802"/>
              <a:gd name="connsiteY24" fmla="*/ 125903 h 586292"/>
              <a:gd name="connsiteX25" fmla="*/ 247652 w 455802"/>
              <a:gd name="connsiteY25" fmla="*/ 191130 h 586292"/>
              <a:gd name="connsiteX26" fmla="*/ 222583 w 455802"/>
              <a:gd name="connsiteY26" fmla="*/ 182028 h 586292"/>
              <a:gd name="connsiteX27" fmla="*/ 183840 w 455802"/>
              <a:gd name="connsiteY27" fmla="*/ 212367 h 586292"/>
              <a:gd name="connsiteX28" fmla="*/ 151934 w 455802"/>
              <a:gd name="connsiteY28" fmla="*/ 212367 h 586292"/>
              <a:gd name="connsiteX29" fmla="*/ 151934 w 455802"/>
              <a:gd name="connsiteY29" fmla="*/ 191888 h 586292"/>
              <a:gd name="connsiteX30" fmla="*/ 91160 w 455802"/>
              <a:gd name="connsiteY30" fmla="*/ 191888 h 586292"/>
              <a:gd name="connsiteX31" fmla="*/ 91160 w 455802"/>
              <a:gd name="connsiteY31" fmla="*/ 252564 h 586292"/>
              <a:gd name="connsiteX32" fmla="*/ 151934 w 455802"/>
              <a:gd name="connsiteY32" fmla="*/ 252564 h 586292"/>
              <a:gd name="connsiteX33" fmla="*/ 151934 w 455802"/>
              <a:gd name="connsiteY33" fmla="*/ 232845 h 586292"/>
              <a:gd name="connsiteX34" fmla="*/ 181561 w 455802"/>
              <a:gd name="connsiteY34" fmla="*/ 232845 h 586292"/>
              <a:gd name="connsiteX35" fmla="*/ 136741 w 455802"/>
              <a:gd name="connsiteY35" fmla="*/ 295038 h 586292"/>
              <a:gd name="connsiteX36" fmla="*/ 101036 w 455802"/>
              <a:gd name="connsiteY36" fmla="*/ 273043 h 586292"/>
              <a:gd name="connsiteX37" fmla="*/ 60774 w 455802"/>
              <a:gd name="connsiteY37" fmla="*/ 313241 h 586292"/>
              <a:gd name="connsiteX38" fmla="*/ 101036 w 455802"/>
              <a:gd name="connsiteY38" fmla="*/ 354197 h 586292"/>
              <a:gd name="connsiteX39" fmla="*/ 141299 w 455802"/>
              <a:gd name="connsiteY39" fmla="*/ 315516 h 586292"/>
              <a:gd name="connsiteX40" fmla="*/ 197514 w 455802"/>
              <a:gd name="connsiteY40" fmla="*/ 254081 h 586292"/>
              <a:gd name="connsiteX41" fmla="*/ 222583 w 455802"/>
              <a:gd name="connsiteY41" fmla="*/ 263183 h 586292"/>
              <a:gd name="connsiteX42" fmla="*/ 261326 w 455802"/>
              <a:gd name="connsiteY42" fmla="*/ 232845 h 586292"/>
              <a:gd name="connsiteX43" fmla="*/ 293233 w 455802"/>
              <a:gd name="connsiteY43" fmla="*/ 232845 h 586292"/>
              <a:gd name="connsiteX44" fmla="*/ 293233 w 455802"/>
              <a:gd name="connsiteY44" fmla="*/ 252564 h 586292"/>
              <a:gd name="connsiteX45" fmla="*/ 354006 w 455802"/>
              <a:gd name="connsiteY45" fmla="*/ 252564 h 586292"/>
              <a:gd name="connsiteX46" fmla="*/ 354006 w 455802"/>
              <a:gd name="connsiteY46" fmla="*/ 191888 h 586292"/>
              <a:gd name="connsiteX47" fmla="*/ 293233 w 455802"/>
              <a:gd name="connsiteY47" fmla="*/ 191888 h 586292"/>
              <a:gd name="connsiteX48" fmla="*/ 293233 w 455802"/>
              <a:gd name="connsiteY48" fmla="*/ 212367 h 586292"/>
              <a:gd name="connsiteX49" fmla="*/ 263605 w 455802"/>
              <a:gd name="connsiteY49" fmla="*/ 212367 h 586292"/>
              <a:gd name="connsiteX50" fmla="*/ 316782 w 455802"/>
              <a:gd name="connsiteY50" fmla="*/ 146381 h 586292"/>
              <a:gd name="connsiteX51" fmla="*/ 354006 w 455802"/>
              <a:gd name="connsiteY51" fmla="*/ 172169 h 586292"/>
              <a:gd name="connsiteX52" fmla="*/ 393509 w 455802"/>
              <a:gd name="connsiteY52" fmla="*/ 141831 h 586292"/>
              <a:gd name="connsiteX53" fmla="*/ 420857 w 455802"/>
              <a:gd name="connsiteY53" fmla="*/ 141831 h 586292"/>
              <a:gd name="connsiteX54" fmla="*/ 424656 w 455802"/>
              <a:gd name="connsiteY54" fmla="*/ 132729 h 586292"/>
              <a:gd name="connsiteX55" fmla="*/ 322860 w 455802"/>
              <a:gd name="connsiteY55" fmla="*/ 30338 h 586292"/>
              <a:gd name="connsiteX56" fmla="*/ 316877 w 455802"/>
              <a:gd name="connsiteY56" fmla="*/ 29390 h 586292"/>
              <a:gd name="connsiteX57" fmla="*/ 25069 w 455802"/>
              <a:gd name="connsiteY57" fmla="*/ 0 h 586292"/>
              <a:gd name="connsiteX58" fmla="*/ 318302 w 455802"/>
              <a:gd name="connsiteY58" fmla="*/ 0 h 586292"/>
              <a:gd name="connsiteX59" fmla="*/ 331976 w 455802"/>
              <a:gd name="connsiteY59" fmla="*/ 5309 h 586292"/>
              <a:gd name="connsiteX60" fmla="*/ 449725 w 455802"/>
              <a:gd name="connsiteY60" fmla="*/ 122869 h 586292"/>
              <a:gd name="connsiteX61" fmla="*/ 455802 w 455802"/>
              <a:gd name="connsiteY61" fmla="*/ 141072 h 586292"/>
              <a:gd name="connsiteX62" fmla="*/ 455802 w 455802"/>
              <a:gd name="connsiteY62" fmla="*/ 394395 h 586292"/>
              <a:gd name="connsiteX63" fmla="*/ 0 w 455802"/>
              <a:gd name="connsiteY63" fmla="*/ 394395 h 586292"/>
              <a:gd name="connsiteX64" fmla="*/ 0 w 455802"/>
              <a:gd name="connsiteY64" fmla="*/ 29580 h 586292"/>
              <a:gd name="connsiteX65" fmla="*/ 25069 w 455802"/>
              <a:gd name="connsiteY65" fmla="*/ 0 h 58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55802" h="586292">
                <a:moveTo>
                  <a:pt x="191471" y="469570"/>
                </a:moveTo>
                <a:lnTo>
                  <a:pt x="206640" y="513554"/>
                </a:lnTo>
                <a:lnTo>
                  <a:pt x="176302" y="513554"/>
                </a:lnTo>
                <a:close/>
                <a:moveTo>
                  <a:pt x="256768" y="444447"/>
                </a:moveTo>
                <a:lnTo>
                  <a:pt x="256768" y="546090"/>
                </a:lnTo>
                <a:lnTo>
                  <a:pt x="273481" y="546090"/>
                </a:lnTo>
                <a:lnTo>
                  <a:pt x="273481" y="444447"/>
                </a:lnTo>
                <a:close/>
                <a:moveTo>
                  <a:pt x="183080" y="444447"/>
                </a:moveTo>
                <a:lnTo>
                  <a:pt x="147376" y="546090"/>
                </a:lnTo>
                <a:lnTo>
                  <a:pt x="164848" y="546090"/>
                </a:lnTo>
                <a:lnTo>
                  <a:pt x="172445" y="524851"/>
                </a:lnTo>
                <a:lnTo>
                  <a:pt x="210429" y="524851"/>
                </a:lnTo>
                <a:lnTo>
                  <a:pt x="218025" y="546090"/>
                </a:lnTo>
                <a:lnTo>
                  <a:pt x="234738" y="546090"/>
                </a:lnTo>
                <a:lnTo>
                  <a:pt x="199793" y="444447"/>
                </a:lnTo>
                <a:close/>
                <a:moveTo>
                  <a:pt x="0" y="414864"/>
                </a:moveTo>
                <a:lnTo>
                  <a:pt x="455802" y="414864"/>
                </a:lnTo>
                <a:lnTo>
                  <a:pt x="455802" y="566570"/>
                </a:lnTo>
                <a:cubicBezTo>
                  <a:pt x="455802" y="576431"/>
                  <a:pt x="442888" y="586292"/>
                  <a:pt x="430733" y="586292"/>
                </a:cubicBezTo>
                <a:lnTo>
                  <a:pt x="25069" y="586292"/>
                </a:lnTo>
                <a:cubicBezTo>
                  <a:pt x="12155" y="586292"/>
                  <a:pt x="0" y="576431"/>
                  <a:pt x="0" y="566570"/>
                </a:cubicBezTo>
                <a:close/>
                <a:moveTo>
                  <a:pt x="316877" y="29390"/>
                </a:moveTo>
                <a:cubicBezTo>
                  <a:pt x="315073" y="30149"/>
                  <a:pt x="313744" y="31855"/>
                  <a:pt x="313744" y="34130"/>
                </a:cubicBezTo>
                <a:lnTo>
                  <a:pt x="313744" y="121352"/>
                </a:lnTo>
                <a:lnTo>
                  <a:pt x="313744" y="125903"/>
                </a:lnTo>
                <a:cubicBezTo>
                  <a:pt x="282597" y="135763"/>
                  <a:pt x="258288" y="160033"/>
                  <a:pt x="247652" y="191130"/>
                </a:cubicBezTo>
                <a:cubicBezTo>
                  <a:pt x="240815" y="185821"/>
                  <a:pt x="232459" y="182028"/>
                  <a:pt x="222583" y="182028"/>
                </a:cubicBezTo>
                <a:cubicBezTo>
                  <a:pt x="203592" y="182028"/>
                  <a:pt x="188398" y="194922"/>
                  <a:pt x="183840" y="212367"/>
                </a:cubicBezTo>
                <a:lnTo>
                  <a:pt x="151934" y="212367"/>
                </a:lnTo>
                <a:lnTo>
                  <a:pt x="151934" y="191888"/>
                </a:lnTo>
                <a:lnTo>
                  <a:pt x="91160" y="191888"/>
                </a:lnTo>
                <a:lnTo>
                  <a:pt x="91160" y="252564"/>
                </a:lnTo>
                <a:lnTo>
                  <a:pt x="151934" y="252564"/>
                </a:lnTo>
                <a:lnTo>
                  <a:pt x="151934" y="232845"/>
                </a:lnTo>
                <a:lnTo>
                  <a:pt x="181561" y="232845"/>
                </a:lnTo>
                <a:cubicBezTo>
                  <a:pt x="177763" y="259391"/>
                  <a:pt x="161050" y="282903"/>
                  <a:pt x="136741" y="295038"/>
                </a:cubicBezTo>
                <a:cubicBezTo>
                  <a:pt x="129904" y="282144"/>
                  <a:pt x="116989" y="273043"/>
                  <a:pt x="101036" y="273043"/>
                </a:cubicBezTo>
                <a:cubicBezTo>
                  <a:pt x="79006" y="273043"/>
                  <a:pt x="60774" y="291246"/>
                  <a:pt x="60774" y="313241"/>
                </a:cubicBezTo>
                <a:cubicBezTo>
                  <a:pt x="60774" y="335994"/>
                  <a:pt x="79006" y="354197"/>
                  <a:pt x="101036" y="354197"/>
                </a:cubicBezTo>
                <a:cubicBezTo>
                  <a:pt x="123067" y="354197"/>
                  <a:pt x="140539" y="336753"/>
                  <a:pt x="141299" y="315516"/>
                </a:cubicBezTo>
                <a:cubicBezTo>
                  <a:pt x="168647" y="303381"/>
                  <a:pt x="188398" y="281386"/>
                  <a:pt x="197514" y="254081"/>
                </a:cubicBezTo>
                <a:cubicBezTo>
                  <a:pt x="204351" y="259391"/>
                  <a:pt x="212708" y="263183"/>
                  <a:pt x="222583" y="263183"/>
                </a:cubicBezTo>
                <a:cubicBezTo>
                  <a:pt x="241575" y="263183"/>
                  <a:pt x="256768" y="250289"/>
                  <a:pt x="261326" y="232845"/>
                </a:cubicBezTo>
                <a:lnTo>
                  <a:pt x="293233" y="232845"/>
                </a:lnTo>
                <a:lnTo>
                  <a:pt x="293233" y="252564"/>
                </a:lnTo>
                <a:lnTo>
                  <a:pt x="354006" y="252564"/>
                </a:lnTo>
                <a:lnTo>
                  <a:pt x="354006" y="191888"/>
                </a:lnTo>
                <a:lnTo>
                  <a:pt x="293233" y="191888"/>
                </a:lnTo>
                <a:lnTo>
                  <a:pt x="293233" y="212367"/>
                </a:lnTo>
                <a:lnTo>
                  <a:pt x="263605" y="212367"/>
                </a:lnTo>
                <a:cubicBezTo>
                  <a:pt x="267404" y="182028"/>
                  <a:pt x="288675" y="156241"/>
                  <a:pt x="316782" y="146381"/>
                </a:cubicBezTo>
                <a:cubicBezTo>
                  <a:pt x="322860" y="161550"/>
                  <a:pt x="337293" y="172169"/>
                  <a:pt x="354006" y="172169"/>
                </a:cubicBezTo>
                <a:cubicBezTo>
                  <a:pt x="372998" y="172169"/>
                  <a:pt x="388951" y="159275"/>
                  <a:pt x="393509" y="141831"/>
                </a:cubicBezTo>
                <a:lnTo>
                  <a:pt x="420857" y="141831"/>
                </a:lnTo>
                <a:cubicBezTo>
                  <a:pt x="426175" y="141831"/>
                  <a:pt x="428454" y="135763"/>
                  <a:pt x="424656" y="132729"/>
                </a:cubicBezTo>
                <a:lnTo>
                  <a:pt x="322860" y="30338"/>
                </a:lnTo>
                <a:cubicBezTo>
                  <a:pt x="320961" y="28821"/>
                  <a:pt x="318682" y="28632"/>
                  <a:pt x="316877" y="29390"/>
                </a:cubicBezTo>
                <a:close/>
                <a:moveTo>
                  <a:pt x="25069" y="0"/>
                </a:moveTo>
                <a:lnTo>
                  <a:pt x="318302" y="0"/>
                </a:lnTo>
                <a:cubicBezTo>
                  <a:pt x="323619" y="0"/>
                  <a:pt x="328937" y="2275"/>
                  <a:pt x="331976" y="5309"/>
                </a:cubicBezTo>
                <a:lnTo>
                  <a:pt x="449725" y="122869"/>
                </a:lnTo>
                <a:cubicBezTo>
                  <a:pt x="454283" y="128178"/>
                  <a:pt x="455802" y="133488"/>
                  <a:pt x="455802" y="141072"/>
                </a:cubicBezTo>
                <a:lnTo>
                  <a:pt x="455802" y="394395"/>
                </a:lnTo>
                <a:lnTo>
                  <a:pt x="0" y="394395"/>
                </a:lnTo>
                <a:lnTo>
                  <a:pt x="0" y="29580"/>
                </a:lnTo>
                <a:cubicBezTo>
                  <a:pt x="0" y="9101"/>
                  <a:pt x="12914" y="0"/>
                  <a:pt x="25069" y="0"/>
                </a:cubicBezTo>
                <a:close/>
              </a:path>
            </a:pathLst>
          </a:custGeom>
          <a:solidFill>
            <a:srgbClr val="080F42"/>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20" name="Rectangle 3"/>
          <p:cNvSpPr txBox="1">
            <a:spLocks noChangeArrowheads="1"/>
          </p:cNvSpPr>
          <p:nvPr/>
        </p:nvSpPr>
        <p:spPr bwMode="auto">
          <a:xfrm>
            <a:off x="604700" y="5494457"/>
            <a:ext cx="1704915" cy="316113"/>
          </a:xfrm>
          <a:prstGeom prst="rect">
            <a:avLst/>
          </a:prstGeom>
          <a:noFill/>
        </p:spPr>
        <p:txBody>
          <a:bodyPr wrap="square" lIns="90000" tIns="46800" rIns="90000" bIns="46800">
            <a:spAutoFit/>
          </a:bodyPr>
          <a:lstStyle>
            <a:defPPr>
              <a:defRPr lang="zh-CN"/>
            </a:defPPr>
            <a:lvl1pPr algn="ctr">
              <a:lnSpc>
                <a:spcPct val="90000"/>
              </a:lnSpc>
              <a:spcBef>
                <a:spcPct val="0"/>
              </a:spcBef>
              <a:buNone/>
              <a:defRPr sz="1100" b="0" baseline="0">
                <a:gradFill flip="none" rotWithShape="1">
                  <a:gsLst>
                    <a:gs pos="0">
                      <a:srgbClr val="213B93"/>
                    </a:gs>
                    <a:gs pos="50000">
                      <a:schemeClr val="tx1">
                        <a:lumMod val="75000"/>
                        <a:lumOff val="25000"/>
                        <a:tint val="44500"/>
                        <a:satMod val="160000"/>
                        <a:alpha val="76000"/>
                      </a:schemeClr>
                    </a:gs>
                    <a:gs pos="100000">
                      <a:srgbClr val="16966F"/>
                    </a:gs>
                  </a:gsLst>
                  <a:lin ang="2700000" scaled="1"/>
                  <a:tileRect/>
                </a:gradFill>
                <a:effectLst>
                  <a:innerShdw blurRad="50800" dist="38100" dir="16200000">
                    <a:prstClr val="black">
                      <a:alpha val="59000"/>
                    </a:prstClr>
                  </a:innerShdw>
                </a:effectLst>
                <a:latin typeface="微软雅黑" panose="020B0503020204020204" pitchFamily="34" charset="-122"/>
                <a:ea typeface="微软雅黑" panose="020B0503020204020204" pitchFamily="34" charset="-122"/>
                <a:cs typeface="Tahoma" panose="020B0804030504040204" pitchFamily="34" charset="0"/>
              </a:defRPr>
            </a:lvl1pPr>
          </a:lstStyle>
          <a:p>
            <a:r>
              <a:rPr lang="zh-CN" altLang="en-US" sz="1600" b="1">
                <a:solidFill>
                  <a:schemeClr val="bg1"/>
                </a:solidFill>
                <a:sym typeface="Arial" panose="020B0604020202090204" pitchFamily="34" charset="0"/>
              </a:rPr>
              <a:t>云迁移服务</a:t>
            </a:r>
          </a:p>
        </p:txBody>
      </p:sp>
      <p:sp>
        <p:nvSpPr>
          <p:cNvPr id="121" name="Oval 1"/>
          <p:cNvSpPr/>
          <p:nvPr/>
        </p:nvSpPr>
        <p:spPr>
          <a:xfrm>
            <a:off x="775192" y="4017552"/>
            <a:ext cx="1363932" cy="1363932"/>
          </a:xfrm>
          <a:prstGeom prst="ellipse">
            <a:avLst/>
          </a:prstGeom>
          <a:gradFill>
            <a:gsLst>
              <a:gs pos="0">
                <a:srgbClr val="00FFFF"/>
              </a:gs>
              <a:gs pos="100000">
                <a:srgbClr val="00FFFF">
                  <a:alpha val="90000"/>
                </a:srgbClr>
              </a:gs>
            </a:gsLst>
            <a:lin ang="5400000" scaled="0"/>
          </a:gradFill>
          <a:ln>
            <a:noFill/>
          </a:ln>
          <a:effectLst/>
        </p:spPr>
        <p:txBody>
          <a:bodyPr rtlCol="0" anchor="ctr"/>
          <a:lstStyle/>
          <a:p>
            <a:pPr algn="ctr"/>
            <a:endParaRPr lang="ko-KR" altLang="en-US" sz="1600" b="1" kern="0">
              <a:solidFill>
                <a:schemeClr val="bg1"/>
              </a:solidFill>
              <a:latin typeface="微软雅黑" panose="020B0503020204020204" pitchFamily="34" charset="-122"/>
              <a:sym typeface="Arial" panose="020B0604020202090204" pitchFamily="34" charset="0"/>
            </a:endParaRPr>
          </a:p>
        </p:txBody>
      </p:sp>
      <p:sp>
        <p:nvSpPr>
          <p:cNvPr id="122" name="Rectangle 3"/>
          <p:cNvSpPr txBox="1">
            <a:spLocks noChangeArrowheads="1"/>
          </p:cNvSpPr>
          <p:nvPr/>
        </p:nvSpPr>
        <p:spPr bwMode="auto">
          <a:xfrm>
            <a:off x="908221" y="4817760"/>
            <a:ext cx="1097875" cy="316113"/>
          </a:xfrm>
          <a:prstGeom prst="rect">
            <a:avLst/>
          </a:prstGeom>
          <a:noFill/>
          <a:effectLst/>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804030504040204" pitchFamily="34" charset="0"/>
                <a:ea typeface="Tahoma" panose="020B0804030504040204" pitchFamily="34" charset="0"/>
                <a:cs typeface="Tahoma" panose="020B0804030504040204" pitchFamily="34" charset="0"/>
              </a:defRPr>
            </a:lvl1pPr>
          </a:lstStyle>
          <a:p>
            <a:pPr marL="0" marR="0" lvl="0" indent="0" algn="ctr" defTabSz="914400" eaLnBrk="1" fontAlgn="auto" latinLnBrk="0" hangingPunct="1">
              <a:lnSpc>
                <a:spcPct val="90000"/>
              </a:lnSpc>
              <a:spcBef>
                <a:spcPct val="0"/>
              </a:spcBef>
              <a:spcAft>
                <a:spcPts val="0"/>
              </a:spcAft>
              <a:buClrTx/>
              <a:buSzTx/>
              <a:buFontTx/>
              <a:buNone/>
              <a:defRPr/>
            </a:pPr>
            <a:r>
              <a:rPr kumimoji="0" lang="zh-CN" altLang="en-US" sz="1600" i="0" u="none" strike="noStrike" kern="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rPr>
              <a:t>云迁移</a:t>
            </a:r>
            <a:endParaRPr kumimoji="0" lang="en-US" altLang="ko-KR" sz="1600" i="0" u="none" strike="noStrike" kern="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endParaRPr>
          </a:p>
        </p:txBody>
      </p:sp>
      <p:sp>
        <p:nvSpPr>
          <p:cNvPr id="123" name="Oval 52"/>
          <p:cNvSpPr/>
          <p:nvPr/>
        </p:nvSpPr>
        <p:spPr>
          <a:xfrm>
            <a:off x="854256" y="4096616"/>
            <a:ext cx="1205805" cy="1205805"/>
          </a:xfrm>
          <a:prstGeom prst="ellipse">
            <a:avLst/>
          </a:prstGeom>
          <a:noFill/>
          <a:ln w="12700" cap="flat" cmpd="sng" algn="ctr">
            <a:solidFill>
              <a:schemeClr val="tx1">
                <a:lumMod val="85000"/>
                <a:lumOff val="1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600" b="1" i="0" u="none" strike="noStrike" kern="0" cap="none" spc="0" normalizeH="0" baseline="0" noProof="0">
              <a:ln>
                <a:noFill/>
              </a:ln>
              <a:solidFill>
                <a:schemeClr val="bg1"/>
              </a:solidFill>
              <a:effectLst/>
              <a:uLnTx/>
              <a:uFillTx/>
              <a:latin typeface="微软雅黑" panose="020B0503020204020204" pitchFamily="34" charset="-122"/>
              <a:sym typeface="Arial" panose="020B0604020202090204" pitchFamily="34" charset="0"/>
            </a:endParaRPr>
          </a:p>
        </p:txBody>
      </p:sp>
      <p:sp>
        <p:nvSpPr>
          <p:cNvPr id="124" name="input-cloud_72254"/>
          <p:cNvSpPr>
            <a:spLocks noChangeAspect="1"/>
          </p:cNvSpPr>
          <p:nvPr/>
        </p:nvSpPr>
        <p:spPr bwMode="auto">
          <a:xfrm>
            <a:off x="1209465" y="4212892"/>
            <a:ext cx="517886" cy="509634"/>
          </a:xfrm>
          <a:custGeom>
            <a:avLst/>
            <a:gdLst>
              <a:gd name="connsiteX0" fmla="*/ 176434 w 606291"/>
              <a:gd name="connsiteY0" fmla="*/ 493824 h 596631"/>
              <a:gd name="connsiteX1" fmla="*/ 156204 w 606291"/>
              <a:gd name="connsiteY1" fmla="*/ 514020 h 596631"/>
              <a:gd name="connsiteX2" fmla="*/ 176434 w 606291"/>
              <a:gd name="connsiteY2" fmla="*/ 534307 h 596631"/>
              <a:gd name="connsiteX3" fmla="*/ 429909 w 606291"/>
              <a:gd name="connsiteY3" fmla="*/ 534307 h 596631"/>
              <a:gd name="connsiteX4" fmla="*/ 450139 w 606291"/>
              <a:gd name="connsiteY4" fmla="*/ 514020 h 596631"/>
              <a:gd name="connsiteX5" fmla="*/ 429909 w 606291"/>
              <a:gd name="connsiteY5" fmla="*/ 493824 h 596631"/>
              <a:gd name="connsiteX6" fmla="*/ 254701 w 606291"/>
              <a:gd name="connsiteY6" fmla="*/ 415690 h 596631"/>
              <a:gd name="connsiteX7" fmla="*/ 234379 w 606291"/>
              <a:gd name="connsiteY7" fmla="*/ 435977 h 596631"/>
              <a:gd name="connsiteX8" fmla="*/ 254701 w 606291"/>
              <a:gd name="connsiteY8" fmla="*/ 456173 h 596631"/>
              <a:gd name="connsiteX9" fmla="*/ 408763 w 606291"/>
              <a:gd name="connsiteY9" fmla="*/ 456173 h 596631"/>
              <a:gd name="connsiteX10" fmla="*/ 428994 w 606291"/>
              <a:gd name="connsiteY10" fmla="*/ 435977 h 596631"/>
              <a:gd name="connsiteX11" fmla="*/ 408763 w 606291"/>
              <a:gd name="connsiteY11" fmla="*/ 415690 h 596631"/>
              <a:gd name="connsiteX12" fmla="*/ 254701 w 606291"/>
              <a:gd name="connsiteY12" fmla="*/ 337648 h 596631"/>
              <a:gd name="connsiteX13" fmla="*/ 234379 w 606291"/>
              <a:gd name="connsiteY13" fmla="*/ 357844 h 596631"/>
              <a:gd name="connsiteX14" fmla="*/ 254701 w 606291"/>
              <a:gd name="connsiteY14" fmla="*/ 378131 h 596631"/>
              <a:gd name="connsiteX15" fmla="*/ 336080 w 606291"/>
              <a:gd name="connsiteY15" fmla="*/ 378131 h 596631"/>
              <a:gd name="connsiteX16" fmla="*/ 356311 w 606291"/>
              <a:gd name="connsiteY16" fmla="*/ 357844 h 596631"/>
              <a:gd name="connsiteX17" fmla="*/ 336080 w 606291"/>
              <a:gd name="connsiteY17" fmla="*/ 337648 h 596631"/>
              <a:gd name="connsiteX18" fmla="*/ 295803 w 606291"/>
              <a:gd name="connsiteY18" fmla="*/ 267373 h 596631"/>
              <a:gd name="connsiteX19" fmla="*/ 434669 w 606291"/>
              <a:gd name="connsiteY19" fmla="*/ 382335 h 596631"/>
              <a:gd name="connsiteX20" fmla="*/ 437232 w 606291"/>
              <a:gd name="connsiteY20" fmla="*/ 382152 h 596631"/>
              <a:gd name="connsiteX21" fmla="*/ 544609 w 606291"/>
              <a:gd name="connsiteY21" fmla="*/ 489437 h 596631"/>
              <a:gd name="connsiteX22" fmla="*/ 437232 w 606291"/>
              <a:gd name="connsiteY22" fmla="*/ 596631 h 596631"/>
              <a:gd name="connsiteX23" fmla="*/ 148240 w 606291"/>
              <a:gd name="connsiteY23" fmla="*/ 596631 h 596631"/>
              <a:gd name="connsiteX24" fmla="*/ 77113 w 606291"/>
              <a:gd name="connsiteY24" fmla="*/ 519685 h 596631"/>
              <a:gd name="connsiteX25" fmla="*/ 154281 w 606291"/>
              <a:gd name="connsiteY25" fmla="*/ 442648 h 596631"/>
              <a:gd name="connsiteX26" fmla="*/ 158675 w 606291"/>
              <a:gd name="connsiteY26" fmla="*/ 443014 h 596631"/>
              <a:gd name="connsiteX27" fmla="*/ 154281 w 606291"/>
              <a:gd name="connsiteY27" fmla="*/ 408653 h 596631"/>
              <a:gd name="connsiteX28" fmla="*/ 295803 w 606291"/>
              <a:gd name="connsiteY28" fmla="*/ 267373 h 596631"/>
              <a:gd name="connsiteX29" fmla="*/ 586032 w 606291"/>
              <a:gd name="connsiteY29" fmla="*/ 100355 h 596631"/>
              <a:gd name="connsiteX30" fmla="*/ 600389 w 606291"/>
              <a:gd name="connsiteY30" fmla="*/ 106317 h 596631"/>
              <a:gd name="connsiteX31" fmla="*/ 600389 w 606291"/>
              <a:gd name="connsiteY31" fmla="*/ 134916 h 596631"/>
              <a:gd name="connsiteX32" fmla="*/ 508965 w 606291"/>
              <a:gd name="connsiteY32" fmla="*/ 226196 h 596631"/>
              <a:gd name="connsiteX33" fmla="*/ 531569 w 606291"/>
              <a:gd name="connsiteY33" fmla="*/ 248765 h 596631"/>
              <a:gd name="connsiteX34" fmla="*/ 535138 w 606291"/>
              <a:gd name="connsiteY34" fmla="*/ 266856 h 596631"/>
              <a:gd name="connsiteX35" fmla="*/ 519764 w 606291"/>
              <a:gd name="connsiteY35" fmla="*/ 277181 h 596631"/>
              <a:gd name="connsiteX36" fmla="*/ 445911 w 606291"/>
              <a:gd name="connsiteY36" fmla="*/ 277181 h 596631"/>
              <a:gd name="connsiteX37" fmla="*/ 429256 w 606291"/>
              <a:gd name="connsiteY37" fmla="*/ 260551 h 596631"/>
              <a:gd name="connsiteX38" fmla="*/ 429164 w 606291"/>
              <a:gd name="connsiteY38" fmla="*/ 186815 h 596631"/>
              <a:gd name="connsiteX39" fmla="*/ 439505 w 606291"/>
              <a:gd name="connsiteY39" fmla="*/ 171465 h 596631"/>
              <a:gd name="connsiteX40" fmla="*/ 457717 w 606291"/>
              <a:gd name="connsiteY40" fmla="*/ 175028 h 596631"/>
              <a:gd name="connsiteX41" fmla="*/ 480229 w 606291"/>
              <a:gd name="connsiteY41" fmla="*/ 197597 h 596631"/>
              <a:gd name="connsiteX42" fmla="*/ 571745 w 606291"/>
              <a:gd name="connsiteY42" fmla="*/ 106317 h 596631"/>
              <a:gd name="connsiteX43" fmla="*/ 586032 w 606291"/>
              <a:gd name="connsiteY43" fmla="*/ 100355 h 596631"/>
              <a:gd name="connsiteX44" fmla="*/ 20290 w 606291"/>
              <a:gd name="connsiteY44" fmla="*/ 100355 h 596631"/>
              <a:gd name="connsiteX45" fmla="*/ 34611 w 606291"/>
              <a:gd name="connsiteY45" fmla="*/ 106317 h 596631"/>
              <a:gd name="connsiteX46" fmla="*/ 126024 w 606291"/>
              <a:gd name="connsiteY46" fmla="*/ 197597 h 596631"/>
              <a:gd name="connsiteX47" fmla="*/ 148626 w 606291"/>
              <a:gd name="connsiteY47" fmla="*/ 175028 h 596631"/>
              <a:gd name="connsiteX48" fmla="*/ 166835 w 606291"/>
              <a:gd name="connsiteY48" fmla="*/ 171465 h 596631"/>
              <a:gd name="connsiteX49" fmla="*/ 177175 w 606291"/>
              <a:gd name="connsiteY49" fmla="*/ 186815 h 596631"/>
              <a:gd name="connsiteX50" fmla="*/ 177084 w 606291"/>
              <a:gd name="connsiteY50" fmla="*/ 260551 h 596631"/>
              <a:gd name="connsiteX51" fmla="*/ 160430 w 606291"/>
              <a:gd name="connsiteY51" fmla="*/ 277181 h 596631"/>
              <a:gd name="connsiteX52" fmla="*/ 86677 w 606291"/>
              <a:gd name="connsiteY52" fmla="*/ 277181 h 596631"/>
              <a:gd name="connsiteX53" fmla="*/ 71304 w 606291"/>
              <a:gd name="connsiteY53" fmla="*/ 266856 h 596631"/>
              <a:gd name="connsiteX54" fmla="*/ 74873 w 606291"/>
              <a:gd name="connsiteY54" fmla="*/ 248765 h 596631"/>
              <a:gd name="connsiteX55" fmla="*/ 97383 w 606291"/>
              <a:gd name="connsiteY55" fmla="*/ 226196 h 596631"/>
              <a:gd name="connsiteX56" fmla="*/ 5970 w 606291"/>
              <a:gd name="connsiteY56" fmla="*/ 134916 h 596631"/>
              <a:gd name="connsiteX57" fmla="*/ 5970 w 606291"/>
              <a:gd name="connsiteY57" fmla="*/ 106317 h 596631"/>
              <a:gd name="connsiteX58" fmla="*/ 20290 w 606291"/>
              <a:gd name="connsiteY58" fmla="*/ 100355 h 596631"/>
              <a:gd name="connsiteX59" fmla="*/ 303113 w 606291"/>
              <a:gd name="connsiteY59" fmla="*/ 0 h 596631"/>
              <a:gd name="connsiteX60" fmla="*/ 323435 w 606291"/>
              <a:gd name="connsiteY60" fmla="*/ 20290 h 596631"/>
              <a:gd name="connsiteX61" fmla="*/ 323435 w 606291"/>
              <a:gd name="connsiteY61" fmla="*/ 149434 h 596631"/>
              <a:gd name="connsiteX62" fmla="*/ 355383 w 606291"/>
              <a:gd name="connsiteY62" fmla="*/ 149434 h 596631"/>
              <a:gd name="connsiteX63" fmla="*/ 370762 w 606291"/>
              <a:gd name="connsiteY63" fmla="*/ 159762 h 596631"/>
              <a:gd name="connsiteX64" fmla="*/ 367192 w 606291"/>
              <a:gd name="connsiteY64" fmla="*/ 177858 h 596631"/>
              <a:gd name="connsiteX65" fmla="*/ 314922 w 606291"/>
              <a:gd name="connsiteY65" fmla="*/ 230046 h 596631"/>
              <a:gd name="connsiteX66" fmla="*/ 291396 w 606291"/>
              <a:gd name="connsiteY66" fmla="*/ 230046 h 596631"/>
              <a:gd name="connsiteX67" fmla="*/ 239125 w 606291"/>
              <a:gd name="connsiteY67" fmla="*/ 177858 h 596631"/>
              <a:gd name="connsiteX68" fmla="*/ 235555 w 606291"/>
              <a:gd name="connsiteY68" fmla="*/ 159762 h 596631"/>
              <a:gd name="connsiteX69" fmla="*/ 250934 w 606291"/>
              <a:gd name="connsiteY69" fmla="*/ 149434 h 596631"/>
              <a:gd name="connsiteX70" fmla="*/ 282882 w 606291"/>
              <a:gd name="connsiteY70" fmla="*/ 149434 h 596631"/>
              <a:gd name="connsiteX71" fmla="*/ 282882 w 606291"/>
              <a:gd name="connsiteY71" fmla="*/ 20290 h 596631"/>
              <a:gd name="connsiteX72" fmla="*/ 303113 w 606291"/>
              <a:gd name="connsiteY72" fmla="*/ 0 h 59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6291" h="596631">
                <a:moveTo>
                  <a:pt x="176434" y="493824"/>
                </a:moveTo>
                <a:cubicBezTo>
                  <a:pt x="165266" y="493824"/>
                  <a:pt x="156204" y="502871"/>
                  <a:pt x="156204" y="514020"/>
                </a:cubicBezTo>
                <a:cubicBezTo>
                  <a:pt x="156204" y="525168"/>
                  <a:pt x="165266" y="534307"/>
                  <a:pt x="176434" y="534307"/>
                </a:cubicBezTo>
                <a:lnTo>
                  <a:pt x="429909" y="534307"/>
                </a:lnTo>
                <a:cubicBezTo>
                  <a:pt x="441077" y="534307"/>
                  <a:pt x="450139" y="525168"/>
                  <a:pt x="450139" y="514020"/>
                </a:cubicBezTo>
                <a:cubicBezTo>
                  <a:pt x="450139" y="502871"/>
                  <a:pt x="441077" y="493824"/>
                  <a:pt x="429909" y="493824"/>
                </a:cubicBezTo>
                <a:close/>
                <a:moveTo>
                  <a:pt x="254701" y="415690"/>
                </a:moveTo>
                <a:cubicBezTo>
                  <a:pt x="243442" y="415690"/>
                  <a:pt x="234379" y="424737"/>
                  <a:pt x="234379" y="435977"/>
                </a:cubicBezTo>
                <a:cubicBezTo>
                  <a:pt x="234379" y="447126"/>
                  <a:pt x="243442" y="456173"/>
                  <a:pt x="254701" y="456173"/>
                </a:cubicBezTo>
                <a:lnTo>
                  <a:pt x="408763" y="456173"/>
                </a:lnTo>
                <a:cubicBezTo>
                  <a:pt x="419931" y="456173"/>
                  <a:pt x="428994" y="447126"/>
                  <a:pt x="428994" y="435977"/>
                </a:cubicBezTo>
                <a:cubicBezTo>
                  <a:pt x="428994" y="424737"/>
                  <a:pt x="419931" y="415690"/>
                  <a:pt x="408763" y="415690"/>
                </a:cubicBezTo>
                <a:close/>
                <a:moveTo>
                  <a:pt x="254701" y="337648"/>
                </a:moveTo>
                <a:cubicBezTo>
                  <a:pt x="243442" y="337648"/>
                  <a:pt x="234379" y="346695"/>
                  <a:pt x="234379" y="357844"/>
                </a:cubicBezTo>
                <a:cubicBezTo>
                  <a:pt x="234379" y="368992"/>
                  <a:pt x="243442" y="378131"/>
                  <a:pt x="254701" y="378131"/>
                </a:cubicBezTo>
                <a:lnTo>
                  <a:pt x="336080" y="378131"/>
                </a:lnTo>
                <a:cubicBezTo>
                  <a:pt x="347248" y="378131"/>
                  <a:pt x="356311" y="368992"/>
                  <a:pt x="356311" y="357844"/>
                </a:cubicBezTo>
                <a:cubicBezTo>
                  <a:pt x="356311" y="346695"/>
                  <a:pt x="347248" y="337648"/>
                  <a:pt x="336080" y="337648"/>
                </a:cubicBezTo>
                <a:close/>
                <a:moveTo>
                  <a:pt x="295803" y="267373"/>
                </a:moveTo>
                <a:cubicBezTo>
                  <a:pt x="364916" y="267373"/>
                  <a:pt x="422311" y="316903"/>
                  <a:pt x="434669" y="382335"/>
                </a:cubicBezTo>
                <a:cubicBezTo>
                  <a:pt x="435585" y="382335"/>
                  <a:pt x="436317" y="382152"/>
                  <a:pt x="437232" y="382152"/>
                </a:cubicBezTo>
                <a:cubicBezTo>
                  <a:pt x="496550" y="382152"/>
                  <a:pt x="544609" y="430220"/>
                  <a:pt x="544609" y="489437"/>
                </a:cubicBezTo>
                <a:cubicBezTo>
                  <a:pt x="544609" y="548654"/>
                  <a:pt x="496550" y="596631"/>
                  <a:pt x="437232" y="596631"/>
                </a:cubicBezTo>
                <a:lnTo>
                  <a:pt x="148240" y="596631"/>
                </a:lnTo>
                <a:cubicBezTo>
                  <a:pt x="108054" y="593981"/>
                  <a:pt x="77113" y="560443"/>
                  <a:pt x="77113" y="519685"/>
                </a:cubicBezTo>
                <a:cubicBezTo>
                  <a:pt x="77113" y="477100"/>
                  <a:pt x="111715" y="442648"/>
                  <a:pt x="154281" y="442648"/>
                </a:cubicBezTo>
                <a:cubicBezTo>
                  <a:pt x="155838" y="442648"/>
                  <a:pt x="157211" y="442922"/>
                  <a:pt x="158675" y="443014"/>
                </a:cubicBezTo>
                <a:cubicBezTo>
                  <a:pt x="155929" y="432048"/>
                  <a:pt x="154281" y="420533"/>
                  <a:pt x="154281" y="408653"/>
                </a:cubicBezTo>
                <a:cubicBezTo>
                  <a:pt x="154281" y="330611"/>
                  <a:pt x="217627" y="267373"/>
                  <a:pt x="295803" y="267373"/>
                </a:cubicBezTo>
                <a:close/>
                <a:moveTo>
                  <a:pt x="586032" y="100355"/>
                </a:moveTo>
                <a:cubicBezTo>
                  <a:pt x="591214" y="100355"/>
                  <a:pt x="596408" y="102343"/>
                  <a:pt x="600389" y="106317"/>
                </a:cubicBezTo>
                <a:cubicBezTo>
                  <a:pt x="608259" y="114175"/>
                  <a:pt x="608259" y="126967"/>
                  <a:pt x="600389" y="134916"/>
                </a:cubicBezTo>
                <a:lnTo>
                  <a:pt x="508965" y="226196"/>
                </a:lnTo>
                <a:lnTo>
                  <a:pt x="531569" y="248765"/>
                </a:lnTo>
                <a:cubicBezTo>
                  <a:pt x="536328" y="253516"/>
                  <a:pt x="537701" y="260643"/>
                  <a:pt x="535138" y="266856"/>
                </a:cubicBezTo>
                <a:cubicBezTo>
                  <a:pt x="532576" y="273161"/>
                  <a:pt x="526445" y="277181"/>
                  <a:pt x="519764" y="277181"/>
                </a:cubicBezTo>
                <a:lnTo>
                  <a:pt x="445911" y="277181"/>
                </a:lnTo>
                <a:cubicBezTo>
                  <a:pt x="436668" y="277181"/>
                  <a:pt x="429256" y="269689"/>
                  <a:pt x="429256" y="260551"/>
                </a:cubicBezTo>
                <a:lnTo>
                  <a:pt x="429164" y="186815"/>
                </a:lnTo>
                <a:cubicBezTo>
                  <a:pt x="429164" y="180145"/>
                  <a:pt x="433282" y="174023"/>
                  <a:pt x="439505" y="171465"/>
                </a:cubicBezTo>
                <a:cubicBezTo>
                  <a:pt x="445728" y="168815"/>
                  <a:pt x="452958" y="170277"/>
                  <a:pt x="457717" y="175028"/>
                </a:cubicBezTo>
                <a:lnTo>
                  <a:pt x="480229" y="197597"/>
                </a:lnTo>
                <a:lnTo>
                  <a:pt x="571745" y="106317"/>
                </a:lnTo>
                <a:cubicBezTo>
                  <a:pt x="575680" y="102343"/>
                  <a:pt x="580850" y="100355"/>
                  <a:pt x="586032" y="100355"/>
                </a:cubicBezTo>
                <a:close/>
                <a:moveTo>
                  <a:pt x="20290" y="100355"/>
                </a:moveTo>
                <a:cubicBezTo>
                  <a:pt x="25483" y="100355"/>
                  <a:pt x="30676" y="102343"/>
                  <a:pt x="34611" y="106317"/>
                </a:cubicBezTo>
                <a:lnTo>
                  <a:pt x="126024" y="197597"/>
                </a:lnTo>
                <a:lnTo>
                  <a:pt x="148626" y="175028"/>
                </a:lnTo>
                <a:cubicBezTo>
                  <a:pt x="153384" y="170277"/>
                  <a:pt x="160613" y="168906"/>
                  <a:pt x="166835" y="171465"/>
                </a:cubicBezTo>
                <a:cubicBezTo>
                  <a:pt x="173057" y="174023"/>
                  <a:pt x="177175" y="180145"/>
                  <a:pt x="177175" y="186815"/>
                </a:cubicBezTo>
                <a:lnTo>
                  <a:pt x="177084" y="260551"/>
                </a:lnTo>
                <a:cubicBezTo>
                  <a:pt x="177084" y="269689"/>
                  <a:pt x="169672" y="277181"/>
                  <a:pt x="160430" y="277181"/>
                </a:cubicBezTo>
                <a:lnTo>
                  <a:pt x="86677" y="277181"/>
                </a:lnTo>
                <a:cubicBezTo>
                  <a:pt x="79906" y="277181"/>
                  <a:pt x="73866" y="273161"/>
                  <a:pt x="71304" y="266856"/>
                </a:cubicBezTo>
                <a:cubicBezTo>
                  <a:pt x="68651" y="260643"/>
                  <a:pt x="70115" y="253516"/>
                  <a:pt x="74873" y="248765"/>
                </a:cubicBezTo>
                <a:lnTo>
                  <a:pt x="97383" y="226196"/>
                </a:lnTo>
                <a:lnTo>
                  <a:pt x="5970" y="134916"/>
                </a:lnTo>
                <a:cubicBezTo>
                  <a:pt x="-1991" y="127058"/>
                  <a:pt x="-1991" y="114175"/>
                  <a:pt x="5970" y="106317"/>
                </a:cubicBezTo>
                <a:cubicBezTo>
                  <a:pt x="9905" y="102343"/>
                  <a:pt x="15097" y="100355"/>
                  <a:pt x="20290" y="100355"/>
                </a:cubicBezTo>
                <a:close/>
                <a:moveTo>
                  <a:pt x="303113" y="0"/>
                </a:moveTo>
                <a:cubicBezTo>
                  <a:pt x="314373" y="0"/>
                  <a:pt x="323435" y="9140"/>
                  <a:pt x="323435" y="20290"/>
                </a:cubicBezTo>
                <a:lnTo>
                  <a:pt x="323435" y="149434"/>
                </a:lnTo>
                <a:lnTo>
                  <a:pt x="355383" y="149434"/>
                </a:lnTo>
                <a:cubicBezTo>
                  <a:pt x="362157" y="149434"/>
                  <a:pt x="368199" y="153547"/>
                  <a:pt x="370762" y="159762"/>
                </a:cubicBezTo>
                <a:cubicBezTo>
                  <a:pt x="373417" y="165977"/>
                  <a:pt x="371952" y="173106"/>
                  <a:pt x="367192" y="177858"/>
                </a:cubicBezTo>
                <a:lnTo>
                  <a:pt x="314922" y="230046"/>
                </a:lnTo>
                <a:cubicBezTo>
                  <a:pt x="308422" y="236535"/>
                  <a:pt x="297895" y="236535"/>
                  <a:pt x="291396" y="230046"/>
                </a:cubicBezTo>
                <a:lnTo>
                  <a:pt x="239125" y="177858"/>
                </a:lnTo>
                <a:cubicBezTo>
                  <a:pt x="234365" y="173106"/>
                  <a:pt x="232992" y="165977"/>
                  <a:pt x="235555" y="159762"/>
                </a:cubicBezTo>
                <a:cubicBezTo>
                  <a:pt x="238118" y="153547"/>
                  <a:pt x="244160" y="149434"/>
                  <a:pt x="250934" y="149434"/>
                </a:cubicBezTo>
                <a:lnTo>
                  <a:pt x="282882" y="149434"/>
                </a:lnTo>
                <a:lnTo>
                  <a:pt x="282882" y="20290"/>
                </a:lnTo>
                <a:cubicBezTo>
                  <a:pt x="282882" y="9140"/>
                  <a:pt x="291945" y="0"/>
                  <a:pt x="303113" y="0"/>
                </a:cubicBezTo>
                <a:close/>
              </a:path>
            </a:pathLst>
          </a:custGeom>
          <a:solidFill>
            <a:srgbClr val="080F42"/>
          </a:solidFill>
          <a:ln>
            <a:noFill/>
          </a:ln>
        </p:spPr>
      </p:sp>
      <p:sp>
        <p:nvSpPr>
          <p:cNvPr id="125" name="Rectangle 3"/>
          <p:cNvSpPr txBox="1">
            <a:spLocks noChangeArrowheads="1"/>
          </p:cNvSpPr>
          <p:nvPr/>
        </p:nvSpPr>
        <p:spPr bwMode="auto">
          <a:xfrm>
            <a:off x="2768882" y="3382222"/>
            <a:ext cx="1704915" cy="537712"/>
          </a:xfrm>
          <a:prstGeom prst="rect">
            <a:avLst/>
          </a:prstGeom>
          <a:noFill/>
        </p:spPr>
        <p:txBody>
          <a:bodyPr wrap="square" lIns="90000" tIns="46800" rIns="90000" bIns="46800">
            <a:spAutoFit/>
          </a:bodyPr>
          <a:lstStyle>
            <a:defPPr>
              <a:defRPr lang="zh-CN"/>
            </a:defPPr>
            <a:lvl1pPr algn="ctr">
              <a:lnSpc>
                <a:spcPct val="90000"/>
              </a:lnSpc>
              <a:spcBef>
                <a:spcPct val="0"/>
              </a:spcBef>
              <a:buNone/>
              <a:defRPr sz="1100" b="0" baseline="0">
                <a:gradFill flip="none" rotWithShape="1">
                  <a:gsLst>
                    <a:gs pos="0">
                      <a:srgbClr val="213B93"/>
                    </a:gs>
                    <a:gs pos="50000">
                      <a:schemeClr val="tx1">
                        <a:lumMod val="75000"/>
                        <a:lumOff val="25000"/>
                        <a:tint val="44500"/>
                        <a:satMod val="160000"/>
                        <a:alpha val="76000"/>
                      </a:schemeClr>
                    </a:gs>
                    <a:gs pos="100000">
                      <a:srgbClr val="16966F"/>
                    </a:gs>
                  </a:gsLst>
                  <a:lin ang="2700000" scaled="1"/>
                  <a:tileRect/>
                </a:gradFill>
                <a:effectLst>
                  <a:innerShdw blurRad="50800" dist="38100" dir="16200000">
                    <a:prstClr val="black">
                      <a:alpha val="59000"/>
                    </a:prstClr>
                  </a:innerShdw>
                </a:effectLst>
                <a:latin typeface="微软雅黑" panose="020B0503020204020204" pitchFamily="34" charset="-122"/>
                <a:ea typeface="微软雅黑" panose="020B0503020204020204" pitchFamily="34" charset="-122"/>
                <a:cs typeface="Tahoma" panose="020B0804030504040204" pitchFamily="34" charset="0"/>
              </a:defRPr>
            </a:lvl1pPr>
          </a:lstStyle>
          <a:p>
            <a:r>
              <a:rPr lang="zh-CN" altLang="en-US" sz="1600" b="1">
                <a:solidFill>
                  <a:schemeClr val="bg1"/>
                </a:solidFill>
                <a:sym typeface="Arial" panose="020B0604020202090204" pitchFamily="34" charset="0"/>
              </a:rPr>
              <a:t>智慧园区解决方案</a:t>
            </a:r>
          </a:p>
        </p:txBody>
      </p:sp>
      <p:sp>
        <p:nvSpPr>
          <p:cNvPr id="126" name="Oval 23"/>
          <p:cNvSpPr/>
          <p:nvPr/>
        </p:nvSpPr>
        <p:spPr>
          <a:xfrm>
            <a:off x="2939373" y="1933200"/>
            <a:ext cx="1363932" cy="1363932"/>
          </a:xfrm>
          <a:prstGeom prst="ellipse">
            <a:avLst/>
          </a:prstGeom>
          <a:gradFill>
            <a:gsLst>
              <a:gs pos="0">
                <a:srgbClr val="00FFFF"/>
              </a:gs>
              <a:gs pos="100000">
                <a:srgbClr val="00FFFF">
                  <a:alpha val="90000"/>
                </a:srgbClr>
              </a:gs>
            </a:gsLst>
            <a:lin ang="5400000" scaled="0"/>
          </a:gradFill>
          <a:ln>
            <a:noFill/>
          </a:ln>
          <a:effectLst/>
        </p:spPr>
        <p:txBody>
          <a:bodyPr rtlCol="0" anchor="ctr"/>
          <a:lstStyle/>
          <a:p>
            <a:pPr algn="ctr"/>
            <a:endParaRPr lang="ko-KR" altLang="en-US" sz="1600" b="1" kern="0">
              <a:solidFill>
                <a:schemeClr val="bg1"/>
              </a:solidFill>
              <a:latin typeface="微软雅黑" panose="020B0503020204020204" pitchFamily="34" charset="-122"/>
              <a:sym typeface="Arial" panose="020B0604020202090204" pitchFamily="34" charset="0"/>
            </a:endParaRPr>
          </a:p>
        </p:txBody>
      </p:sp>
      <p:sp>
        <p:nvSpPr>
          <p:cNvPr id="127" name="Rectangle 3"/>
          <p:cNvSpPr txBox="1">
            <a:spLocks noChangeArrowheads="1"/>
          </p:cNvSpPr>
          <p:nvPr/>
        </p:nvSpPr>
        <p:spPr bwMode="auto">
          <a:xfrm>
            <a:off x="3072402" y="2736567"/>
            <a:ext cx="1097875" cy="316113"/>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804030504040204" pitchFamily="34" charset="0"/>
                <a:ea typeface="Tahoma" panose="020B0804030504040204" pitchFamily="34" charset="0"/>
                <a:cs typeface="Tahoma" panose="020B0804030504040204" pitchFamily="34" charset="0"/>
              </a:defRPr>
            </a:lvl1pPr>
          </a:lstStyle>
          <a:p>
            <a:pPr marL="0" marR="0" lvl="0" indent="0" algn="ctr" defTabSz="914400" eaLnBrk="1" fontAlgn="auto" latinLnBrk="0" hangingPunct="1">
              <a:lnSpc>
                <a:spcPct val="90000"/>
              </a:lnSpc>
              <a:spcBef>
                <a:spcPct val="0"/>
              </a:spcBef>
              <a:spcAft>
                <a:spcPts val="0"/>
              </a:spcAft>
              <a:buClrTx/>
              <a:buSzTx/>
              <a:buFontTx/>
              <a:buNone/>
              <a:defRPr/>
            </a:pPr>
            <a:r>
              <a:rPr kumimoji="0" lang="zh-CN" altLang="en-US" sz="1600" i="0" u="none" strike="noStrike" kern="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rPr>
              <a:t>智慧园区</a:t>
            </a:r>
            <a:endParaRPr kumimoji="0" lang="en-US" altLang="ko-KR" sz="1600" i="0" u="none" strike="noStrike" kern="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endParaRPr>
          </a:p>
        </p:txBody>
      </p:sp>
      <p:sp>
        <p:nvSpPr>
          <p:cNvPr id="128" name="Oval 53"/>
          <p:cNvSpPr/>
          <p:nvPr/>
        </p:nvSpPr>
        <p:spPr>
          <a:xfrm>
            <a:off x="3018437" y="2012263"/>
            <a:ext cx="1205805" cy="1205805"/>
          </a:xfrm>
          <a:prstGeom prst="ellipse">
            <a:avLst/>
          </a:prstGeom>
          <a:noFill/>
          <a:ln w="9525" cap="flat" cmpd="sng" algn="ctr">
            <a:solidFill>
              <a:schemeClr val="tx1">
                <a:lumMod val="85000"/>
                <a:lumOff val="1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600" b="1" i="0" u="none" strike="noStrike" kern="0" cap="none" spc="0" normalizeH="0" baseline="0" noProof="0">
              <a:ln>
                <a:noFill/>
              </a:ln>
              <a:solidFill>
                <a:schemeClr val="bg1"/>
              </a:solidFill>
              <a:effectLst/>
              <a:uLnTx/>
              <a:uFillTx/>
              <a:latin typeface="微软雅黑" panose="020B0503020204020204" pitchFamily="34" charset="-122"/>
              <a:sym typeface="Arial" panose="020B0604020202090204" pitchFamily="34" charset="0"/>
            </a:endParaRPr>
          </a:p>
        </p:txBody>
      </p:sp>
      <p:sp>
        <p:nvSpPr>
          <p:cNvPr id="129" name="Rectangle 3"/>
          <p:cNvSpPr txBox="1">
            <a:spLocks noChangeArrowheads="1"/>
          </p:cNvSpPr>
          <p:nvPr/>
        </p:nvSpPr>
        <p:spPr bwMode="auto">
          <a:xfrm>
            <a:off x="2768882" y="5494457"/>
            <a:ext cx="1704915" cy="316113"/>
          </a:xfrm>
          <a:prstGeom prst="rect">
            <a:avLst/>
          </a:prstGeom>
          <a:noFill/>
        </p:spPr>
        <p:txBody>
          <a:bodyPr wrap="square" lIns="90000" tIns="46800" rIns="90000" bIns="46800">
            <a:spAutoFit/>
          </a:bodyPr>
          <a:lstStyle>
            <a:defPPr>
              <a:defRPr lang="zh-CN"/>
            </a:defPPr>
            <a:lvl1pPr algn="ctr">
              <a:lnSpc>
                <a:spcPct val="90000"/>
              </a:lnSpc>
              <a:spcBef>
                <a:spcPct val="0"/>
              </a:spcBef>
              <a:buNone/>
              <a:defRPr sz="1100" b="0" baseline="0">
                <a:gradFill flip="none" rotWithShape="1">
                  <a:gsLst>
                    <a:gs pos="0">
                      <a:srgbClr val="213B93"/>
                    </a:gs>
                    <a:gs pos="50000">
                      <a:schemeClr val="tx1">
                        <a:lumMod val="75000"/>
                        <a:lumOff val="25000"/>
                        <a:tint val="44500"/>
                        <a:satMod val="160000"/>
                        <a:alpha val="76000"/>
                      </a:schemeClr>
                    </a:gs>
                    <a:gs pos="100000">
                      <a:srgbClr val="16966F"/>
                    </a:gs>
                  </a:gsLst>
                  <a:lin ang="2700000" scaled="1"/>
                  <a:tileRect/>
                </a:gradFill>
                <a:effectLst>
                  <a:innerShdw blurRad="50800" dist="38100" dir="16200000">
                    <a:prstClr val="black">
                      <a:alpha val="59000"/>
                    </a:prstClr>
                  </a:innerShdw>
                </a:effectLst>
                <a:latin typeface="微软雅黑" panose="020B0503020204020204" pitchFamily="34" charset="-122"/>
                <a:ea typeface="微软雅黑" panose="020B0503020204020204" pitchFamily="34" charset="-122"/>
                <a:cs typeface="Tahoma" panose="020B0804030504040204" pitchFamily="34" charset="0"/>
              </a:defRPr>
            </a:lvl1pPr>
          </a:lstStyle>
          <a:p>
            <a:r>
              <a:rPr lang="zh-CN" altLang="en-US" sz="1600" b="1">
                <a:solidFill>
                  <a:schemeClr val="bg1"/>
                </a:solidFill>
                <a:sym typeface="Arial" panose="020B0604020202090204" pitchFamily="34" charset="0"/>
              </a:rPr>
              <a:t>远程运维服务</a:t>
            </a:r>
          </a:p>
        </p:txBody>
      </p:sp>
      <p:sp>
        <p:nvSpPr>
          <p:cNvPr id="130" name="Oval 23"/>
          <p:cNvSpPr/>
          <p:nvPr/>
        </p:nvSpPr>
        <p:spPr>
          <a:xfrm>
            <a:off x="2939373" y="4017552"/>
            <a:ext cx="1363932" cy="1363932"/>
          </a:xfrm>
          <a:prstGeom prst="ellipse">
            <a:avLst/>
          </a:prstGeom>
          <a:gradFill>
            <a:gsLst>
              <a:gs pos="0">
                <a:srgbClr val="00FFFF"/>
              </a:gs>
              <a:gs pos="100000">
                <a:srgbClr val="00FFFF">
                  <a:alpha val="90000"/>
                </a:srgbClr>
              </a:gs>
            </a:gsLst>
            <a:lin ang="5400000" scaled="0"/>
          </a:gradFill>
          <a:ln>
            <a:noFill/>
          </a:ln>
          <a:effectLst/>
        </p:spPr>
        <p:txBody>
          <a:bodyPr rtlCol="0" anchor="ctr"/>
          <a:lstStyle/>
          <a:p>
            <a:pPr algn="ctr"/>
            <a:endParaRPr lang="ko-KR" altLang="en-US" sz="1600" b="1" kern="0">
              <a:solidFill>
                <a:schemeClr val="bg1"/>
              </a:solidFill>
              <a:latin typeface="微软雅黑" panose="020B0503020204020204" pitchFamily="34" charset="-122"/>
              <a:sym typeface="Arial" panose="020B0604020202090204" pitchFamily="34" charset="0"/>
            </a:endParaRPr>
          </a:p>
        </p:txBody>
      </p:sp>
      <p:sp>
        <p:nvSpPr>
          <p:cNvPr id="131" name="Rectangle 3"/>
          <p:cNvSpPr txBox="1">
            <a:spLocks noChangeArrowheads="1"/>
          </p:cNvSpPr>
          <p:nvPr/>
        </p:nvSpPr>
        <p:spPr bwMode="auto">
          <a:xfrm>
            <a:off x="3072402" y="4817760"/>
            <a:ext cx="1097875" cy="316113"/>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804030504040204" pitchFamily="34" charset="0"/>
                <a:ea typeface="Tahoma" panose="020B0804030504040204" pitchFamily="34" charset="0"/>
                <a:cs typeface="Tahoma" panose="020B0804030504040204" pitchFamily="34" charset="0"/>
              </a:defRPr>
            </a:lvl1pPr>
          </a:lstStyle>
          <a:p>
            <a:pPr marL="0" marR="0" lvl="0" indent="0" algn="ctr" defTabSz="914400" eaLnBrk="1" fontAlgn="auto" latinLnBrk="0" hangingPunct="1">
              <a:lnSpc>
                <a:spcPct val="90000"/>
              </a:lnSpc>
              <a:spcBef>
                <a:spcPct val="0"/>
              </a:spcBef>
              <a:spcAft>
                <a:spcPts val="0"/>
              </a:spcAft>
              <a:buClrTx/>
              <a:buSzTx/>
              <a:buFontTx/>
              <a:buNone/>
              <a:defRPr/>
            </a:pPr>
            <a:r>
              <a:rPr kumimoji="0" lang="zh-CN" altLang="en-US" sz="1600" i="0" u="none" strike="noStrike" kern="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rPr>
              <a:t>远程运维</a:t>
            </a:r>
            <a:endParaRPr kumimoji="0" lang="en-US" altLang="ko-KR" sz="1600" i="0" u="none" strike="noStrike" kern="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endParaRPr>
          </a:p>
        </p:txBody>
      </p:sp>
      <p:sp>
        <p:nvSpPr>
          <p:cNvPr id="132" name="Oval 53"/>
          <p:cNvSpPr/>
          <p:nvPr/>
        </p:nvSpPr>
        <p:spPr>
          <a:xfrm>
            <a:off x="3018437" y="4096615"/>
            <a:ext cx="1205805" cy="1205805"/>
          </a:xfrm>
          <a:prstGeom prst="ellipse">
            <a:avLst/>
          </a:prstGeom>
          <a:noFill/>
          <a:ln w="12700" cap="flat" cmpd="sng" algn="ctr">
            <a:solidFill>
              <a:schemeClr val="tx1">
                <a:lumMod val="85000"/>
                <a:lumOff val="1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600" b="1" i="0" u="none" strike="noStrike" kern="0" cap="none" spc="0" normalizeH="0" baseline="0" noProof="0">
              <a:ln>
                <a:noFill/>
              </a:ln>
              <a:solidFill>
                <a:schemeClr val="bg1"/>
              </a:solidFill>
              <a:effectLst/>
              <a:uLnTx/>
              <a:uFillTx/>
              <a:latin typeface="微软雅黑" panose="020B0503020204020204" pitchFamily="34" charset="-122"/>
              <a:sym typeface="Arial" panose="020B0604020202090204" pitchFamily="34" charset="0"/>
            </a:endParaRPr>
          </a:p>
        </p:txBody>
      </p:sp>
      <p:sp>
        <p:nvSpPr>
          <p:cNvPr id="133" name="call-center_90526"/>
          <p:cNvSpPr>
            <a:spLocks noChangeAspect="1"/>
          </p:cNvSpPr>
          <p:nvPr/>
        </p:nvSpPr>
        <p:spPr bwMode="auto">
          <a:xfrm>
            <a:off x="3362272" y="4244393"/>
            <a:ext cx="518134" cy="469137"/>
          </a:xfrm>
          <a:custGeom>
            <a:avLst/>
            <a:gdLst>
              <a:gd name="connsiteX0" fmla="*/ 589657 w 609219"/>
              <a:gd name="connsiteY0" fmla="*/ 298770 h 551610"/>
              <a:gd name="connsiteX1" fmla="*/ 606926 w 609219"/>
              <a:gd name="connsiteY1" fmla="*/ 339458 h 551610"/>
              <a:gd name="connsiteX2" fmla="*/ 528567 w 609219"/>
              <a:gd name="connsiteY2" fmla="*/ 532146 h 551610"/>
              <a:gd name="connsiteX3" fmla="*/ 499600 w 609219"/>
              <a:gd name="connsiteY3" fmla="*/ 551610 h 551610"/>
              <a:gd name="connsiteX4" fmla="*/ 321806 w 609219"/>
              <a:gd name="connsiteY4" fmla="*/ 551610 h 551610"/>
              <a:gd name="connsiteX5" fmla="*/ 290518 w 609219"/>
              <a:gd name="connsiteY5" fmla="*/ 520376 h 551610"/>
              <a:gd name="connsiteX6" fmla="*/ 308437 w 609219"/>
              <a:gd name="connsiteY6" fmla="*/ 492200 h 551610"/>
              <a:gd name="connsiteX7" fmla="*/ 321806 w 609219"/>
              <a:gd name="connsiteY7" fmla="*/ 489141 h 551610"/>
              <a:gd name="connsiteX8" fmla="*/ 418548 w 609219"/>
              <a:gd name="connsiteY8" fmla="*/ 489141 h 551610"/>
              <a:gd name="connsiteX9" fmla="*/ 478525 w 609219"/>
              <a:gd name="connsiteY9" fmla="*/ 489141 h 551610"/>
              <a:gd name="connsiteX10" fmla="*/ 548807 w 609219"/>
              <a:gd name="connsiteY10" fmla="*/ 316009 h 551610"/>
              <a:gd name="connsiteX11" fmla="*/ 589657 w 609219"/>
              <a:gd name="connsiteY11" fmla="*/ 298770 h 551610"/>
              <a:gd name="connsiteX12" fmla="*/ 90682 w 609219"/>
              <a:gd name="connsiteY12" fmla="*/ 240558 h 551610"/>
              <a:gd name="connsiteX13" fmla="*/ 124385 w 609219"/>
              <a:gd name="connsiteY13" fmla="*/ 240558 h 551610"/>
              <a:gd name="connsiteX14" fmla="*/ 202841 w 609219"/>
              <a:gd name="connsiteY14" fmla="*/ 316097 h 551610"/>
              <a:gd name="connsiteX15" fmla="*/ 160967 w 609219"/>
              <a:gd name="connsiteY15" fmla="*/ 289774 h 551610"/>
              <a:gd name="connsiteX16" fmla="*/ 257621 w 609219"/>
              <a:gd name="connsiteY16" fmla="*/ 382830 h 551610"/>
              <a:gd name="connsiteX17" fmla="*/ 398748 w 609219"/>
              <a:gd name="connsiteY17" fmla="*/ 382830 h 551610"/>
              <a:gd name="connsiteX18" fmla="*/ 437929 w 609219"/>
              <a:gd name="connsiteY18" fmla="*/ 421943 h 551610"/>
              <a:gd name="connsiteX19" fmla="*/ 398748 w 609219"/>
              <a:gd name="connsiteY19" fmla="*/ 460964 h 551610"/>
              <a:gd name="connsiteX20" fmla="*/ 241837 w 609219"/>
              <a:gd name="connsiteY20" fmla="*/ 460964 h 551610"/>
              <a:gd name="connsiteX21" fmla="*/ 214632 w 609219"/>
              <a:gd name="connsiteY21" fmla="*/ 450027 h 551610"/>
              <a:gd name="connsiteX22" fmla="*/ 106652 w 609219"/>
              <a:gd name="connsiteY22" fmla="*/ 346034 h 551610"/>
              <a:gd name="connsiteX23" fmla="*/ 192906 w 609219"/>
              <a:gd name="connsiteY23" fmla="*/ 472549 h 551610"/>
              <a:gd name="connsiteX24" fmla="*/ 203119 w 609219"/>
              <a:gd name="connsiteY24" fmla="*/ 482745 h 551610"/>
              <a:gd name="connsiteX25" fmla="*/ 203119 w 609219"/>
              <a:gd name="connsiteY25" fmla="*/ 528902 h 551610"/>
              <a:gd name="connsiteX26" fmla="*/ 180465 w 609219"/>
              <a:gd name="connsiteY26" fmla="*/ 551610 h 551610"/>
              <a:gd name="connsiteX27" fmla="*/ 34603 w 609219"/>
              <a:gd name="connsiteY27" fmla="*/ 551610 h 551610"/>
              <a:gd name="connsiteX28" fmla="*/ 11855 w 609219"/>
              <a:gd name="connsiteY28" fmla="*/ 528902 h 551610"/>
              <a:gd name="connsiteX29" fmla="*/ 11855 w 609219"/>
              <a:gd name="connsiteY29" fmla="*/ 319248 h 551610"/>
              <a:gd name="connsiteX30" fmla="*/ 90682 w 609219"/>
              <a:gd name="connsiteY30" fmla="*/ 240558 h 551610"/>
              <a:gd name="connsiteX31" fmla="*/ 107447 w 609219"/>
              <a:gd name="connsiteY31" fmla="*/ 91171 h 551610"/>
              <a:gd name="connsiteX32" fmla="*/ 107540 w 609219"/>
              <a:gd name="connsiteY32" fmla="*/ 91171 h 551610"/>
              <a:gd name="connsiteX33" fmla="*/ 131861 w 609219"/>
              <a:gd name="connsiteY33" fmla="*/ 115467 h 551610"/>
              <a:gd name="connsiteX34" fmla="*/ 131861 w 609219"/>
              <a:gd name="connsiteY34" fmla="*/ 139206 h 551610"/>
              <a:gd name="connsiteX35" fmla="*/ 224320 w 609219"/>
              <a:gd name="connsiteY35" fmla="*/ 195772 h 551610"/>
              <a:gd name="connsiteX36" fmla="*/ 232303 w 609219"/>
              <a:gd name="connsiteY36" fmla="*/ 229249 h 551610"/>
              <a:gd name="connsiteX37" fmla="*/ 211602 w 609219"/>
              <a:gd name="connsiteY37" fmla="*/ 240840 h 551610"/>
              <a:gd name="connsiteX38" fmla="*/ 198884 w 609219"/>
              <a:gd name="connsiteY38" fmla="*/ 237223 h 551610"/>
              <a:gd name="connsiteX39" fmla="*/ 94823 w 609219"/>
              <a:gd name="connsiteY39" fmla="*/ 173610 h 551610"/>
              <a:gd name="connsiteX40" fmla="*/ 83219 w 609219"/>
              <a:gd name="connsiteY40" fmla="*/ 152930 h 551610"/>
              <a:gd name="connsiteX41" fmla="*/ 83219 w 609219"/>
              <a:gd name="connsiteY41" fmla="*/ 115559 h 551610"/>
              <a:gd name="connsiteX42" fmla="*/ 107447 w 609219"/>
              <a:gd name="connsiteY42" fmla="*/ 91171 h 551610"/>
              <a:gd name="connsiteX43" fmla="*/ 107507 w 609219"/>
              <a:gd name="connsiteY43" fmla="*/ 0 h 551610"/>
              <a:gd name="connsiteX44" fmla="*/ 215013 w 609219"/>
              <a:gd name="connsiteY44" fmla="*/ 107330 h 551610"/>
              <a:gd name="connsiteX45" fmla="*/ 203501 w 609219"/>
              <a:gd name="connsiteY45" fmla="*/ 154600 h 551610"/>
              <a:gd name="connsiteX46" fmla="*/ 156154 w 609219"/>
              <a:gd name="connsiteY46" fmla="*/ 125589 h 551610"/>
              <a:gd name="connsiteX47" fmla="*/ 156154 w 609219"/>
              <a:gd name="connsiteY47" fmla="*/ 115486 h 551610"/>
              <a:gd name="connsiteX48" fmla="*/ 107507 w 609219"/>
              <a:gd name="connsiteY48" fmla="*/ 66919 h 551610"/>
              <a:gd name="connsiteX49" fmla="*/ 107414 w 609219"/>
              <a:gd name="connsiteY49" fmla="*/ 66919 h 551610"/>
              <a:gd name="connsiteX50" fmla="*/ 58767 w 609219"/>
              <a:gd name="connsiteY50" fmla="*/ 115579 h 551610"/>
              <a:gd name="connsiteX51" fmla="*/ 58859 w 609219"/>
              <a:gd name="connsiteY51" fmla="*/ 152931 h 551610"/>
              <a:gd name="connsiteX52" fmla="*/ 82162 w 609219"/>
              <a:gd name="connsiteY52" fmla="*/ 194269 h 551610"/>
              <a:gd name="connsiteX53" fmla="*/ 114191 w 609219"/>
              <a:gd name="connsiteY53" fmla="*/ 213919 h 551610"/>
              <a:gd name="connsiteX54" fmla="*/ 107507 w 609219"/>
              <a:gd name="connsiteY54" fmla="*/ 214660 h 551610"/>
              <a:gd name="connsiteX55" fmla="*/ 0 w 609219"/>
              <a:gd name="connsiteY55" fmla="*/ 107330 h 551610"/>
              <a:gd name="connsiteX56" fmla="*/ 107507 w 609219"/>
              <a:gd name="connsiteY56" fmla="*/ 0 h 5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9219" h="551610">
                <a:moveTo>
                  <a:pt x="589657" y="298770"/>
                </a:moveTo>
                <a:cubicBezTo>
                  <a:pt x="605626" y="305258"/>
                  <a:pt x="613425" y="323516"/>
                  <a:pt x="606926" y="339458"/>
                </a:cubicBezTo>
                <a:lnTo>
                  <a:pt x="528567" y="532146"/>
                </a:lnTo>
                <a:cubicBezTo>
                  <a:pt x="523832" y="543917"/>
                  <a:pt x="512319" y="551610"/>
                  <a:pt x="499600" y="551610"/>
                </a:cubicBezTo>
                <a:lnTo>
                  <a:pt x="321806" y="551610"/>
                </a:lnTo>
                <a:cubicBezTo>
                  <a:pt x="304537" y="551610"/>
                  <a:pt x="290518" y="537615"/>
                  <a:pt x="290518" y="520376"/>
                </a:cubicBezTo>
                <a:cubicBezTo>
                  <a:pt x="290518" y="507956"/>
                  <a:pt x="297853" y="497298"/>
                  <a:pt x="308437" y="492200"/>
                </a:cubicBezTo>
                <a:cubicBezTo>
                  <a:pt x="312522" y="490254"/>
                  <a:pt x="316978" y="489141"/>
                  <a:pt x="321806" y="489141"/>
                </a:cubicBezTo>
                <a:lnTo>
                  <a:pt x="418548" y="489141"/>
                </a:lnTo>
                <a:lnTo>
                  <a:pt x="478525" y="489141"/>
                </a:lnTo>
                <a:lnTo>
                  <a:pt x="548807" y="316009"/>
                </a:lnTo>
                <a:cubicBezTo>
                  <a:pt x="555398" y="299975"/>
                  <a:pt x="573596" y="292282"/>
                  <a:pt x="589657" y="298770"/>
                </a:cubicBezTo>
                <a:close/>
                <a:moveTo>
                  <a:pt x="90682" y="240558"/>
                </a:moveTo>
                <a:lnTo>
                  <a:pt x="124385" y="240558"/>
                </a:lnTo>
                <a:cubicBezTo>
                  <a:pt x="166816" y="240558"/>
                  <a:pt x="201170" y="274110"/>
                  <a:pt x="202841" y="316097"/>
                </a:cubicBezTo>
                <a:lnTo>
                  <a:pt x="160967" y="289774"/>
                </a:lnTo>
                <a:lnTo>
                  <a:pt x="257621" y="382830"/>
                </a:lnTo>
                <a:lnTo>
                  <a:pt x="398748" y="382830"/>
                </a:lnTo>
                <a:cubicBezTo>
                  <a:pt x="420381" y="382830"/>
                  <a:pt x="437929" y="400348"/>
                  <a:pt x="437929" y="421943"/>
                </a:cubicBezTo>
                <a:cubicBezTo>
                  <a:pt x="437929" y="443446"/>
                  <a:pt x="420381" y="460964"/>
                  <a:pt x="398748" y="460964"/>
                </a:cubicBezTo>
                <a:lnTo>
                  <a:pt x="241837" y="460964"/>
                </a:lnTo>
                <a:cubicBezTo>
                  <a:pt x="231716" y="460964"/>
                  <a:pt x="221967" y="457071"/>
                  <a:pt x="214632" y="450027"/>
                </a:cubicBezTo>
                <a:lnTo>
                  <a:pt x="106652" y="346034"/>
                </a:lnTo>
                <a:lnTo>
                  <a:pt x="192906" y="472549"/>
                </a:lnTo>
                <a:cubicBezTo>
                  <a:pt x="195692" y="476535"/>
                  <a:pt x="199313" y="479779"/>
                  <a:pt x="203119" y="482745"/>
                </a:cubicBezTo>
                <a:lnTo>
                  <a:pt x="203119" y="528902"/>
                </a:lnTo>
                <a:cubicBezTo>
                  <a:pt x="203119" y="541415"/>
                  <a:pt x="192999" y="551610"/>
                  <a:pt x="180465" y="551610"/>
                </a:cubicBezTo>
                <a:lnTo>
                  <a:pt x="34603" y="551610"/>
                </a:lnTo>
                <a:cubicBezTo>
                  <a:pt x="22068" y="551610"/>
                  <a:pt x="11855" y="541415"/>
                  <a:pt x="11855" y="528902"/>
                </a:cubicBezTo>
                <a:lnTo>
                  <a:pt x="11855" y="319248"/>
                </a:lnTo>
                <a:cubicBezTo>
                  <a:pt x="11855" y="275778"/>
                  <a:pt x="47137" y="240558"/>
                  <a:pt x="90682" y="240558"/>
                </a:cubicBezTo>
                <a:close/>
                <a:moveTo>
                  <a:pt x="107447" y="91171"/>
                </a:moveTo>
                <a:lnTo>
                  <a:pt x="107540" y="91171"/>
                </a:lnTo>
                <a:cubicBezTo>
                  <a:pt x="120908" y="91171"/>
                  <a:pt x="131861" y="102021"/>
                  <a:pt x="131861" y="115467"/>
                </a:cubicBezTo>
                <a:lnTo>
                  <a:pt x="131861" y="139206"/>
                </a:lnTo>
                <a:lnTo>
                  <a:pt x="224320" y="195772"/>
                </a:lnTo>
                <a:cubicBezTo>
                  <a:pt x="235738" y="202820"/>
                  <a:pt x="239358" y="217750"/>
                  <a:pt x="232303" y="229249"/>
                </a:cubicBezTo>
                <a:cubicBezTo>
                  <a:pt x="227754" y="236760"/>
                  <a:pt x="219771" y="240840"/>
                  <a:pt x="211602" y="240840"/>
                </a:cubicBezTo>
                <a:cubicBezTo>
                  <a:pt x="207239" y="240840"/>
                  <a:pt x="202876" y="239727"/>
                  <a:pt x="198884" y="237223"/>
                </a:cubicBezTo>
                <a:lnTo>
                  <a:pt x="94823" y="173610"/>
                </a:lnTo>
                <a:cubicBezTo>
                  <a:pt x="87675" y="169158"/>
                  <a:pt x="83219" y="161369"/>
                  <a:pt x="83219" y="152930"/>
                </a:cubicBezTo>
                <a:lnTo>
                  <a:pt x="83219" y="115559"/>
                </a:lnTo>
                <a:cubicBezTo>
                  <a:pt x="83126" y="102113"/>
                  <a:pt x="94080" y="91264"/>
                  <a:pt x="107447" y="91171"/>
                </a:cubicBezTo>
                <a:close/>
                <a:moveTo>
                  <a:pt x="107507" y="0"/>
                </a:moveTo>
                <a:cubicBezTo>
                  <a:pt x="166830" y="0"/>
                  <a:pt x="215013" y="48011"/>
                  <a:pt x="215013" y="107330"/>
                </a:cubicBezTo>
                <a:cubicBezTo>
                  <a:pt x="215013" y="124384"/>
                  <a:pt x="210650" y="140326"/>
                  <a:pt x="203501" y="154600"/>
                </a:cubicBezTo>
                <a:lnTo>
                  <a:pt x="156154" y="125589"/>
                </a:lnTo>
                <a:lnTo>
                  <a:pt x="156154" y="115486"/>
                </a:lnTo>
                <a:cubicBezTo>
                  <a:pt x="156061" y="88607"/>
                  <a:pt x="134337" y="66919"/>
                  <a:pt x="107507" y="66919"/>
                </a:cubicBezTo>
                <a:lnTo>
                  <a:pt x="107414" y="66919"/>
                </a:lnTo>
                <a:cubicBezTo>
                  <a:pt x="80491" y="67012"/>
                  <a:pt x="58767" y="88793"/>
                  <a:pt x="58767" y="115579"/>
                </a:cubicBezTo>
                <a:lnTo>
                  <a:pt x="58859" y="152931"/>
                </a:lnTo>
                <a:cubicBezTo>
                  <a:pt x="58859" y="169800"/>
                  <a:pt x="67679" y="185464"/>
                  <a:pt x="82162" y="194269"/>
                </a:cubicBezTo>
                <a:lnTo>
                  <a:pt x="114191" y="213919"/>
                </a:lnTo>
                <a:cubicBezTo>
                  <a:pt x="111963" y="214104"/>
                  <a:pt x="109827" y="214660"/>
                  <a:pt x="107507" y="214660"/>
                </a:cubicBezTo>
                <a:cubicBezTo>
                  <a:pt x="48090" y="214660"/>
                  <a:pt x="0" y="166556"/>
                  <a:pt x="0" y="107330"/>
                </a:cubicBezTo>
                <a:cubicBezTo>
                  <a:pt x="0" y="48011"/>
                  <a:pt x="48090" y="0"/>
                  <a:pt x="107507" y="0"/>
                </a:cubicBezTo>
                <a:close/>
              </a:path>
            </a:pathLst>
          </a:custGeom>
          <a:solidFill>
            <a:srgbClr val="080F42"/>
          </a:solidFill>
          <a:ln>
            <a:noFill/>
          </a:ln>
        </p:spPr>
      </p:sp>
      <p:sp>
        <p:nvSpPr>
          <p:cNvPr id="134" name="Rectangle 3"/>
          <p:cNvSpPr txBox="1">
            <a:spLocks noChangeArrowheads="1"/>
          </p:cNvSpPr>
          <p:nvPr/>
        </p:nvSpPr>
        <p:spPr bwMode="auto">
          <a:xfrm>
            <a:off x="5115222" y="3382222"/>
            <a:ext cx="1704915" cy="537712"/>
          </a:xfrm>
          <a:prstGeom prst="rect">
            <a:avLst/>
          </a:prstGeom>
          <a:noFill/>
        </p:spPr>
        <p:txBody>
          <a:bodyPr wrap="square" lIns="90000" tIns="46800" rIns="90000" bIns="46800">
            <a:spAutoFit/>
          </a:bodyPr>
          <a:lstStyle>
            <a:defPPr>
              <a:defRPr lang="zh-CN"/>
            </a:defPPr>
            <a:lvl1pPr algn="ctr">
              <a:lnSpc>
                <a:spcPct val="90000"/>
              </a:lnSpc>
              <a:spcBef>
                <a:spcPct val="0"/>
              </a:spcBef>
              <a:buNone/>
              <a:defRPr sz="1100" b="0" baseline="0">
                <a:gradFill flip="none" rotWithShape="1">
                  <a:gsLst>
                    <a:gs pos="0">
                      <a:srgbClr val="213B93"/>
                    </a:gs>
                    <a:gs pos="50000">
                      <a:schemeClr val="tx1">
                        <a:lumMod val="75000"/>
                        <a:lumOff val="25000"/>
                        <a:tint val="44500"/>
                        <a:satMod val="160000"/>
                        <a:alpha val="76000"/>
                      </a:schemeClr>
                    </a:gs>
                    <a:gs pos="100000">
                      <a:srgbClr val="16966F"/>
                    </a:gs>
                  </a:gsLst>
                  <a:lin ang="2700000" scaled="1"/>
                  <a:tileRect/>
                </a:gradFill>
                <a:effectLst>
                  <a:innerShdw blurRad="50800" dist="38100" dir="16200000">
                    <a:prstClr val="black">
                      <a:alpha val="59000"/>
                    </a:prstClr>
                  </a:innerShdw>
                </a:effectLst>
                <a:latin typeface="微软雅黑" panose="020B0503020204020204" pitchFamily="34" charset="-122"/>
                <a:ea typeface="微软雅黑" panose="020B0503020204020204" pitchFamily="34" charset="-122"/>
                <a:cs typeface="Tahoma" panose="020B0804030504040204" pitchFamily="34" charset="0"/>
              </a:defRPr>
            </a:lvl1pPr>
          </a:lstStyle>
          <a:p>
            <a:r>
              <a:rPr lang="zh-CN" altLang="en-US" sz="1600" b="1">
                <a:solidFill>
                  <a:schemeClr val="bg1"/>
                </a:solidFill>
                <a:sym typeface="Arial" panose="020B0604020202090204" pitchFamily="34" charset="0"/>
              </a:rPr>
              <a:t>工业云平台解决方案</a:t>
            </a:r>
          </a:p>
        </p:txBody>
      </p:sp>
      <p:sp>
        <p:nvSpPr>
          <p:cNvPr id="135" name="Oval 26"/>
          <p:cNvSpPr/>
          <p:nvPr/>
        </p:nvSpPr>
        <p:spPr>
          <a:xfrm>
            <a:off x="5285713" y="1933200"/>
            <a:ext cx="1363932" cy="1363932"/>
          </a:xfrm>
          <a:prstGeom prst="ellipse">
            <a:avLst/>
          </a:prstGeom>
          <a:gradFill>
            <a:gsLst>
              <a:gs pos="0">
                <a:srgbClr val="00FFFF"/>
              </a:gs>
              <a:gs pos="100000">
                <a:srgbClr val="00FFFF">
                  <a:alpha val="90000"/>
                </a:srgbClr>
              </a:gs>
            </a:gsLst>
            <a:lin ang="5400000" scaled="0"/>
          </a:gradFill>
          <a:ln>
            <a:noFill/>
          </a:ln>
          <a:effectLst/>
        </p:spPr>
        <p:txBody>
          <a:bodyPr rtlCol="0" anchor="ctr"/>
          <a:lstStyle/>
          <a:p>
            <a:pPr algn="ctr"/>
            <a:endParaRPr lang="ko-KR" altLang="en-US" sz="1600" b="1" kern="0">
              <a:solidFill>
                <a:schemeClr val="bg1"/>
              </a:solidFill>
              <a:latin typeface="微软雅黑" panose="020B0503020204020204" pitchFamily="34" charset="-122"/>
              <a:sym typeface="Arial" panose="020B0604020202090204" pitchFamily="34" charset="0"/>
            </a:endParaRPr>
          </a:p>
        </p:txBody>
      </p:sp>
      <p:sp>
        <p:nvSpPr>
          <p:cNvPr id="136" name="Rectangle 3"/>
          <p:cNvSpPr txBox="1">
            <a:spLocks noChangeArrowheads="1"/>
          </p:cNvSpPr>
          <p:nvPr/>
        </p:nvSpPr>
        <p:spPr bwMode="auto">
          <a:xfrm>
            <a:off x="5418742" y="2736567"/>
            <a:ext cx="1097875" cy="537712"/>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804030504040204" pitchFamily="34" charset="0"/>
                <a:ea typeface="Tahoma" panose="020B0804030504040204" pitchFamily="34" charset="0"/>
                <a:cs typeface="Tahoma" panose="020B0804030504040204" pitchFamily="34" charset="0"/>
              </a:defRPr>
            </a:lvl1pPr>
          </a:lstStyle>
          <a:p>
            <a:pPr marL="0" marR="0" lvl="0" indent="0" algn="ctr" defTabSz="914400" eaLnBrk="1" fontAlgn="auto" latinLnBrk="0" hangingPunct="1">
              <a:lnSpc>
                <a:spcPct val="90000"/>
              </a:lnSpc>
              <a:spcBef>
                <a:spcPct val="0"/>
              </a:spcBef>
              <a:spcAft>
                <a:spcPts val="0"/>
              </a:spcAft>
              <a:buClrTx/>
              <a:buSzTx/>
              <a:buFontTx/>
              <a:buNone/>
              <a:defRPr/>
            </a:pPr>
            <a:r>
              <a:rPr lang="zh-CN" altLang="en-US" sz="1600" kern="0">
                <a:solidFill>
                  <a:srgbClr val="080F42"/>
                </a:solidFill>
                <a:effectLst/>
                <a:latin typeface="微软雅黑" panose="020B0503020204020204" pitchFamily="34" charset="-122"/>
                <a:ea typeface="微软雅黑" panose="020B0503020204020204" pitchFamily="34" charset="-122"/>
                <a:sym typeface="Arial" panose="020B0604020202090204" pitchFamily="34" charset="0"/>
              </a:rPr>
              <a:t>工业云平台</a:t>
            </a:r>
            <a:endParaRPr kumimoji="0" lang="en-US" altLang="ko-KR" sz="1600" i="0" u="none" strike="noStrike" kern="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endParaRPr>
          </a:p>
        </p:txBody>
      </p:sp>
      <p:sp>
        <p:nvSpPr>
          <p:cNvPr id="137" name="Oval 58"/>
          <p:cNvSpPr/>
          <p:nvPr/>
        </p:nvSpPr>
        <p:spPr>
          <a:xfrm>
            <a:off x="5364777" y="2012264"/>
            <a:ext cx="1205805" cy="1205805"/>
          </a:xfrm>
          <a:prstGeom prst="ellipse">
            <a:avLst/>
          </a:prstGeom>
          <a:noFill/>
          <a:ln w="12700" cap="flat" cmpd="sng" algn="ctr">
            <a:solidFill>
              <a:schemeClr val="tx1">
                <a:lumMod val="85000"/>
                <a:lumOff val="1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600" b="1" i="0" u="none" strike="noStrike" kern="0" cap="none" spc="0" normalizeH="0" baseline="0" noProof="0">
              <a:ln>
                <a:noFill/>
              </a:ln>
              <a:solidFill>
                <a:schemeClr val="bg1"/>
              </a:solidFill>
              <a:effectLst/>
              <a:uLnTx/>
              <a:uFillTx/>
              <a:latin typeface="微软雅黑" panose="020B0503020204020204" pitchFamily="34" charset="-122"/>
              <a:sym typeface="Arial" panose="020B0604020202090204" pitchFamily="34" charset="0"/>
            </a:endParaRPr>
          </a:p>
        </p:txBody>
      </p:sp>
      <p:sp>
        <p:nvSpPr>
          <p:cNvPr id="138" name="Rectangle 3"/>
          <p:cNvSpPr txBox="1">
            <a:spLocks noChangeArrowheads="1"/>
          </p:cNvSpPr>
          <p:nvPr/>
        </p:nvSpPr>
        <p:spPr bwMode="auto">
          <a:xfrm>
            <a:off x="4933064" y="5497087"/>
            <a:ext cx="2069231" cy="537712"/>
          </a:xfrm>
          <a:prstGeom prst="rect">
            <a:avLst/>
          </a:prstGeom>
          <a:noFill/>
        </p:spPr>
        <p:txBody>
          <a:bodyPr wrap="square" lIns="90000" tIns="46800" rIns="90000" bIns="46800">
            <a:spAutoFit/>
          </a:bodyPr>
          <a:lstStyle>
            <a:defPPr>
              <a:defRPr lang="zh-CN"/>
            </a:defPPr>
            <a:lvl1pPr algn="ctr">
              <a:lnSpc>
                <a:spcPct val="90000"/>
              </a:lnSpc>
              <a:spcBef>
                <a:spcPct val="0"/>
              </a:spcBef>
              <a:buNone/>
              <a:defRPr sz="1100" b="0" baseline="0">
                <a:gradFill flip="none" rotWithShape="1">
                  <a:gsLst>
                    <a:gs pos="0">
                      <a:srgbClr val="213B93"/>
                    </a:gs>
                    <a:gs pos="50000">
                      <a:schemeClr val="tx1">
                        <a:lumMod val="75000"/>
                        <a:lumOff val="25000"/>
                        <a:tint val="44500"/>
                        <a:satMod val="160000"/>
                        <a:alpha val="76000"/>
                      </a:schemeClr>
                    </a:gs>
                    <a:gs pos="100000">
                      <a:srgbClr val="16966F"/>
                    </a:gs>
                  </a:gsLst>
                  <a:lin ang="2700000" scaled="1"/>
                  <a:tileRect/>
                </a:gradFill>
                <a:effectLst>
                  <a:innerShdw blurRad="50800" dist="38100" dir="16200000">
                    <a:prstClr val="black">
                      <a:alpha val="59000"/>
                    </a:prstClr>
                  </a:innerShdw>
                </a:effectLst>
                <a:latin typeface="微软雅黑" panose="020B0503020204020204" pitchFamily="34" charset="-122"/>
                <a:ea typeface="微软雅黑" panose="020B0503020204020204" pitchFamily="34" charset="-122"/>
                <a:cs typeface="Tahoma" panose="020B0804030504040204" pitchFamily="34" charset="0"/>
              </a:defRPr>
            </a:lvl1pPr>
          </a:lstStyle>
          <a:p>
            <a:r>
              <a:rPr lang="en-US" altLang="zh-CN" sz="1600" b="1">
                <a:solidFill>
                  <a:schemeClr val="bg1"/>
                </a:solidFill>
                <a:sym typeface="Arial" panose="020B0604020202090204" pitchFamily="34" charset="0"/>
              </a:rPr>
              <a:t>JIT Stack</a:t>
            </a:r>
            <a:r>
              <a:rPr lang="zh-CN" altLang="en-US" sz="1600" b="1">
                <a:solidFill>
                  <a:schemeClr val="bg1"/>
                </a:solidFill>
                <a:sym typeface="Arial" panose="020B0604020202090204" pitchFamily="34" charset="0"/>
              </a:rPr>
              <a:t>私有云解决方案</a:t>
            </a:r>
          </a:p>
        </p:txBody>
      </p:sp>
      <p:sp>
        <p:nvSpPr>
          <p:cNvPr id="139" name="Oval 26"/>
          <p:cNvSpPr/>
          <p:nvPr/>
        </p:nvSpPr>
        <p:spPr>
          <a:xfrm>
            <a:off x="5285713" y="4017552"/>
            <a:ext cx="1363932" cy="1363932"/>
          </a:xfrm>
          <a:prstGeom prst="ellipse">
            <a:avLst/>
          </a:prstGeom>
          <a:gradFill>
            <a:gsLst>
              <a:gs pos="0">
                <a:srgbClr val="00FFFF"/>
              </a:gs>
              <a:gs pos="100000">
                <a:srgbClr val="00FFFF">
                  <a:alpha val="90000"/>
                </a:srgbClr>
              </a:gs>
            </a:gsLst>
            <a:lin ang="5400000" scaled="0"/>
          </a:gradFill>
          <a:ln>
            <a:noFill/>
          </a:ln>
          <a:effectLst/>
        </p:spPr>
        <p:txBody>
          <a:bodyPr rtlCol="0" anchor="ctr"/>
          <a:lstStyle/>
          <a:p>
            <a:pPr algn="ctr"/>
            <a:endParaRPr lang="ko-KR" altLang="en-US" sz="1600" b="1" kern="0">
              <a:solidFill>
                <a:schemeClr val="bg1"/>
              </a:solidFill>
              <a:latin typeface="微软雅黑" panose="020B0503020204020204" pitchFamily="34" charset="-122"/>
              <a:sym typeface="Arial" panose="020B0604020202090204" pitchFamily="34" charset="0"/>
            </a:endParaRPr>
          </a:p>
        </p:txBody>
      </p:sp>
      <p:sp>
        <p:nvSpPr>
          <p:cNvPr id="140" name="Rectangle 3"/>
          <p:cNvSpPr txBox="1">
            <a:spLocks noChangeArrowheads="1"/>
          </p:cNvSpPr>
          <p:nvPr/>
        </p:nvSpPr>
        <p:spPr bwMode="auto">
          <a:xfrm>
            <a:off x="5418742" y="4817760"/>
            <a:ext cx="1097875" cy="316113"/>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804030504040204" pitchFamily="34" charset="0"/>
                <a:ea typeface="Tahoma" panose="020B0804030504040204" pitchFamily="34" charset="0"/>
                <a:cs typeface="Tahoma" panose="020B0804030504040204" pitchFamily="34" charset="0"/>
              </a:defRPr>
            </a:lvl1pPr>
          </a:lstStyle>
          <a:p>
            <a:pPr marL="0" marR="0" lvl="0" indent="0" algn="ctr" defTabSz="914400" eaLnBrk="1" fontAlgn="auto" latinLnBrk="0" hangingPunct="1">
              <a:lnSpc>
                <a:spcPct val="90000"/>
              </a:lnSpc>
              <a:spcBef>
                <a:spcPct val="0"/>
              </a:spcBef>
              <a:spcAft>
                <a:spcPts val="0"/>
              </a:spcAft>
              <a:buClrTx/>
              <a:buSzTx/>
              <a:buFontTx/>
              <a:buNone/>
              <a:defRPr/>
            </a:pPr>
            <a:r>
              <a:rPr kumimoji="0" lang="zh-CN" altLang="en-US" sz="1600" i="0" u="none" strike="noStrike" kern="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rPr>
              <a:t>私有云</a:t>
            </a:r>
            <a:endParaRPr kumimoji="0" lang="en-US" altLang="ko-KR" sz="1600" i="0" u="none" strike="noStrike" kern="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endParaRPr>
          </a:p>
        </p:txBody>
      </p:sp>
      <p:sp>
        <p:nvSpPr>
          <p:cNvPr id="141" name="Oval 58"/>
          <p:cNvSpPr/>
          <p:nvPr/>
        </p:nvSpPr>
        <p:spPr>
          <a:xfrm>
            <a:off x="5364777" y="4096616"/>
            <a:ext cx="1205805" cy="1205805"/>
          </a:xfrm>
          <a:prstGeom prst="ellipse">
            <a:avLst/>
          </a:prstGeom>
          <a:noFill/>
          <a:ln w="12700" cap="flat" cmpd="sng" algn="ctr">
            <a:solidFill>
              <a:schemeClr val="tx1">
                <a:lumMod val="85000"/>
                <a:lumOff val="1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600" b="1" i="0" u="none" strike="noStrike" kern="0" cap="none" spc="0" normalizeH="0" baseline="0" noProof="0">
              <a:ln>
                <a:noFill/>
              </a:ln>
              <a:solidFill>
                <a:schemeClr val="bg1"/>
              </a:solidFill>
              <a:effectLst/>
              <a:uLnTx/>
              <a:uFillTx/>
              <a:latin typeface="微软雅黑" panose="020B0503020204020204" pitchFamily="34" charset="-122"/>
              <a:sym typeface="Arial" panose="020B0604020202090204" pitchFamily="34" charset="0"/>
            </a:endParaRPr>
          </a:p>
        </p:txBody>
      </p:sp>
      <p:sp>
        <p:nvSpPr>
          <p:cNvPr id="142" name="cloud-data_72746"/>
          <p:cNvSpPr>
            <a:spLocks noChangeAspect="1"/>
          </p:cNvSpPr>
          <p:nvPr/>
        </p:nvSpPr>
        <p:spPr bwMode="auto">
          <a:xfrm>
            <a:off x="5724822" y="4232961"/>
            <a:ext cx="485714" cy="504000"/>
          </a:xfrm>
          <a:custGeom>
            <a:avLst/>
            <a:gdLst>
              <a:gd name="connsiteX0" fmla="*/ 533304 w 585797"/>
              <a:gd name="connsiteY0" fmla="*/ 452325 h 607851"/>
              <a:gd name="connsiteX1" fmla="*/ 568750 w 585797"/>
              <a:gd name="connsiteY1" fmla="*/ 460265 h 607851"/>
              <a:gd name="connsiteX2" fmla="*/ 585772 w 585797"/>
              <a:gd name="connsiteY2" fmla="*/ 480255 h 607851"/>
              <a:gd name="connsiteX3" fmla="*/ 571088 w 585797"/>
              <a:gd name="connsiteY3" fmla="*/ 502112 h 607851"/>
              <a:gd name="connsiteX4" fmla="*/ 273212 w 585797"/>
              <a:gd name="connsiteY4" fmla="*/ 604395 h 607851"/>
              <a:gd name="connsiteX5" fmla="*/ 252917 w 585797"/>
              <a:gd name="connsiteY5" fmla="*/ 607851 h 607851"/>
              <a:gd name="connsiteX6" fmla="*/ 236924 w 585797"/>
              <a:gd name="connsiteY6" fmla="*/ 605703 h 607851"/>
              <a:gd name="connsiteX7" fmla="*/ 16205 w 585797"/>
              <a:gd name="connsiteY7" fmla="*/ 547322 h 607851"/>
              <a:gd name="connsiteX8" fmla="*/ 25 w 585797"/>
              <a:gd name="connsiteY8" fmla="*/ 527239 h 607851"/>
              <a:gd name="connsiteX9" fmla="*/ 14428 w 585797"/>
              <a:gd name="connsiteY9" fmla="*/ 505755 h 607851"/>
              <a:gd name="connsiteX10" fmla="*/ 50716 w 585797"/>
              <a:gd name="connsiteY10" fmla="*/ 492678 h 607851"/>
              <a:gd name="connsiteX11" fmla="*/ 226449 w 585797"/>
              <a:gd name="connsiteY11" fmla="*/ 539196 h 607851"/>
              <a:gd name="connsiteX12" fmla="*/ 252917 w 585797"/>
              <a:gd name="connsiteY12" fmla="*/ 542652 h 607851"/>
              <a:gd name="connsiteX13" fmla="*/ 286492 w 585797"/>
              <a:gd name="connsiteY13" fmla="*/ 537047 h 607851"/>
              <a:gd name="connsiteX14" fmla="*/ 533215 w 585797"/>
              <a:gd name="connsiteY14" fmla="*/ 346476 h 607851"/>
              <a:gd name="connsiteX15" fmla="*/ 568751 w 585797"/>
              <a:gd name="connsiteY15" fmla="*/ 354414 h 607851"/>
              <a:gd name="connsiteX16" fmla="*/ 585772 w 585797"/>
              <a:gd name="connsiteY16" fmla="*/ 374490 h 607851"/>
              <a:gd name="connsiteX17" fmla="*/ 571089 w 585797"/>
              <a:gd name="connsiteY17" fmla="*/ 396248 h 607851"/>
              <a:gd name="connsiteX18" fmla="*/ 273237 w 585797"/>
              <a:gd name="connsiteY18" fmla="*/ 498500 h 607851"/>
              <a:gd name="connsiteX19" fmla="*/ 252944 w 585797"/>
              <a:gd name="connsiteY19" fmla="*/ 501861 h 607851"/>
              <a:gd name="connsiteX20" fmla="*/ 236952 w 585797"/>
              <a:gd name="connsiteY20" fmla="*/ 499807 h 607851"/>
              <a:gd name="connsiteX21" fmla="*/ 16251 w 585797"/>
              <a:gd name="connsiteY21" fmla="*/ 441444 h 607851"/>
              <a:gd name="connsiteX22" fmla="*/ 73 w 585797"/>
              <a:gd name="connsiteY22" fmla="*/ 421367 h 607851"/>
              <a:gd name="connsiteX23" fmla="*/ 14474 w 585797"/>
              <a:gd name="connsiteY23" fmla="*/ 399983 h 607851"/>
              <a:gd name="connsiteX24" fmla="*/ 50759 w 585797"/>
              <a:gd name="connsiteY24" fmla="*/ 386910 h 607851"/>
              <a:gd name="connsiteX25" fmla="*/ 226478 w 585797"/>
              <a:gd name="connsiteY25" fmla="*/ 433413 h 607851"/>
              <a:gd name="connsiteX26" fmla="*/ 252944 w 585797"/>
              <a:gd name="connsiteY26" fmla="*/ 436775 h 607851"/>
              <a:gd name="connsiteX27" fmla="*/ 286517 w 585797"/>
              <a:gd name="connsiteY27" fmla="*/ 431172 h 607851"/>
              <a:gd name="connsiteX28" fmla="*/ 463638 w 585797"/>
              <a:gd name="connsiteY28" fmla="*/ 224963 h 607851"/>
              <a:gd name="connsiteX29" fmla="*/ 568751 w 585797"/>
              <a:gd name="connsiteY29" fmla="*/ 248492 h 607851"/>
              <a:gd name="connsiteX30" fmla="*/ 585772 w 585797"/>
              <a:gd name="connsiteY30" fmla="*/ 268566 h 607851"/>
              <a:gd name="connsiteX31" fmla="*/ 571089 w 585797"/>
              <a:gd name="connsiteY31" fmla="*/ 290321 h 607851"/>
              <a:gd name="connsiteX32" fmla="*/ 273237 w 585797"/>
              <a:gd name="connsiteY32" fmla="*/ 392560 h 607851"/>
              <a:gd name="connsiteX33" fmla="*/ 252944 w 585797"/>
              <a:gd name="connsiteY33" fmla="*/ 396014 h 607851"/>
              <a:gd name="connsiteX34" fmla="*/ 236952 w 585797"/>
              <a:gd name="connsiteY34" fmla="*/ 393960 h 607851"/>
              <a:gd name="connsiteX35" fmla="*/ 16251 w 585797"/>
              <a:gd name="connsiteY35" fmla="*/ 335511 h 607851"/>
              <a:gd name="connsiteX36" fmla="*/ 73 w 585797"/>
              <a:gd name="connsiteY36" fmla="*/ 315437 h 607851"/>
              <a:gd name="connsiteX37" fmla="*/ 14474 w 585797"/>
              <a:gd name="connsiteY37" fmla="*/ 294056 h 607851"/>
              <a:gd name="connsiteX38" fmla="*/ 138011 w 585797"/>
              <a:gd name="connsiteY38" fmla="*/ 249613 h 607851"/>
              <a:gd name="connsiteX39" fmla="*/ 180094 w 585797"/>
              <a:gd name="connsiteY39" fmla="*/ 263618 h 607851"/>
              <a:gd name="connsiteX40" fmla="*/ 181497 w 585797"/>
              <a:gd name="connsiteY40" fmla="*/ 263711 h 607851"/>
              <a:gd name="connsiteX41" fmla="*/ 182806 w 585797"/>
              <a:gd name="connsiteY41" fmla="*/ 263711 h 607851"/>
              <a:gd name="connsiteX42" fmla="*/ 378444 w 585797"/>
              <a:gd name="connsiteY42" fmla="*/ 263711 h 607851"/>
              <a:gd name="connsiteX43" fmla="*/ 463638 w 585797"/>
              <a:gd name="connsiteY43" fmla="*/ 224963 h 607851"/>
              <a:gd name="connsiteX44" fmla="*/ 282669 w 585797"/>
              <a:gd name="connsiteY44" fmla="*/ 0 h 607851"/>
              <a:gd name="connsiteX45" fmla="*/ 376661 w 585797"/>
              <a:gd name="connsiteY45" fmla="*/ 77792 h 607851"/>
              <a:gd name="connsiteX46" fmla="*/ 378438 w 585797"/>
              <a:gd name="connsiteY46" fmla="*/ 77699 h 607851"/>
              <a:gd name="connsiteX47" fmla="*/ 451106 w 585797"/>
              <a:gd name="connsiteY47" fmla="*/ 150354 h 607851"/>
              <a:gd name="connsiteX48" fmla="*/ 378438 w 585797"/>
              <a:gd name="connsiteY48" fmla="*/ 222916 h 607851"/>
              <a:gd name="connsiteX49" fmla="*/ 182785 w 585797"/>
              <a:gd name="connsiteY49" fmla="*/ 222916 h 607851"/>
              <a:gd name="connsiteX50" fmla="*/ 134620 w 585797"/>
              <a:gd name="connsiteY50" fmla="*/ 170806 h 607851"/>
              <a:gd name="connsiteX51" fmla="*/ 186900 w 585797"/>
              <a:gd name="connsiteY51" fmla="*/ 118602 h 607851"/>
              <a:gd name="connsiteX52" fmla="*/ 189893 w 585797"/>
              <a:gd name="connsiteY52" fmla="*/ 118976 h 607851"/>
              <a:gd name="connsiteX53" fmla="*/ 186900 w 585797"/>
              <a:gd name="connsiteY53" fmla="*/ 95629 h 607851"/>
              <a:gd name="connsiteX54" fmla="*/ 282669 w 585797"/>
              <a:gd name="connsiteY54"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85797" h="607851">
                <a:moveTo>
                  <a:pt x="533304" y="452325"/>
                </a:moveTo>
                <a:lnTo>
                  <a:pt x="568750" y="460265"/>
                </a:lnTo>
                <a:cubicBezTo>
                  <a:pt x="578290" y="462413"/>
                  <a:pt x="585210" y="470540"/>
                  <a:pt x="585772" y="480255"/>
                </a:cubicBezTo>
                <a:cubicBezTo>
                  <a:pt x="586239" y="489969"/>
                  <a:pt x="580254" y="498936"/>
                  <a:pt x="571088" y="502112"/>
                </a:cubicBezTo>
                <a:lnTo>
                  <a:pt x="273212" y="604395"/>
                </a:lnTo>
                <a:cubicBezTo>
                  <a:pt x="266665" y="606730"/>
                  <a:pt x="259838" y="607851"/>
                  <a:pt x="252917" y="607851"/>
                </a:cubicBezTo>
                <a:cubicBezTo>
                  <a:pt x="247586" y="607851"/>
                  <a:pt x="242162" y="607104"/>
                  <a:pt x="236924" y="605703"/>
                </a:cubicBezTo>
                <a:lnTo>
                  <a:pt x="16205" y="547322"/>
                </a:lnTo>
                <a:cubicBezTo>
                  <a:pt x="6946" y="544894"/>
                  <a:pt x="399" y="536674"/>
                  <a:pt x="25" y="527239"/>
                </a:cubicBezTo>
                <a:cubicBezTo>
                  <a:pt x="-442" y="517712"/>
                  <a:pt x="5450" y="509025"/>
                  <a:pt x="14428" y="505755"/>
                </a:cubicBezTo>
                <a:lnTo>
                  <a:pt x="50716" y="492678"/>
                </a:lnTo>
                <a:lnTo>
                  <a:pt x="226449" y="539196"/>
                </a:lnTo>
                <a:cubicBezTo>
                  <a:pt x="235147" y="541531"/>
                  <a:pt x="244032" y="542652"/>
                  <a:pt x="252917" y="542652"/>
                </a:cubicBezTo>
                <a:cubicBezTo>
                  <a:pt x="264420" y="542652"/>
                  <a:pt x="275643" y="540784"/>
                  <a:pt x="286492" y="537047"/>
                </a:cubicBezTo>
                <a:close/>
                <a:moveTo>
                  <a:pt x="533215" y="346476"/>
                </a:moveTo>
                <a:lnTo>
                  <a:pt x="568751" y="354414"/>
                </a:lnTo>
                <a:cubicBezTo>
                  <a:pt x="578290" y="356561"/>
                  <a:pt x="585211" y="364779"/>
                  <a:pt x="585772" y="374490"/>
                </a:cubicBezTo>
                <a:cubicBezTo>
                  <a:pt x="586239" y="384202"/>
                  <a:pt x="580254" y="393073"/>
                  <a:pt x="571089" y="396248"/>
                </a:cubicBezTo>
                <a:lnTo>
                  <a:pt x="273237" y="498500"/>
                </a:lnTo>
                <a:cubicBezTo>
                  <a:pt x="266691" y="500741"/>
                  <a:pt x="259864" y="501861"/>
                  <a:pt x="252944" y="501861"/>
                </a:cubicBezTo>
                <a:cubicBezTo>
                  <a:pt x="247613" y="501861"/>
                  <a:pt x="242189" y="501208"/>
                  <a:pt x="236952" y="499807"/>
                </a:cubicBezTo>
                <a:lnTo>
                  <a:pt x="16251" y="441444"/>
                </a:lnTo>
                <a:cubicBezTo>
                  <a:pt x="7087" y="439016"/>
                  <a:pt x="447" y="430892"/>
                  <a:pt x="73" y="421367"/>
                </a:cubicBezTo>
                <a:cubicBezTo>
                  <a:pt x="-301" y="411843"/>
                  <a:pt x="5497" y="403158"/>
                  <a:pt x="14474" y="399983"/>
                </a:cubicBezTo>
                <a:lnTo>
                  <a:pt x="50759" y="386910"/>
                </a:lnTo>
                <a:lnTo>
                  <a:pt x="226478" y="433413"/>
                </a:lnTo>
                <a:cubicBezTo>
                  <a:pt x="235176" y="435655"/>
                  <a:pt x="244060" y="436775"/>
                  <a:pt x="252944" y="436775"/>
                </a:cubicBezTo>
                <a:cubicBezTo>
                  <a:pt x="264446" y="436775"/>
                  <a:pt x="275762" y="434907"/>
                  <a:pt x="286517" y="431172"/>
                </a:cubicBezTo>
                <a:close/>
                <a:moveTo>
                  <a:pt x="463638" y="224963"/>
                </a:moveTo>
                <a:lnTo>
                  <a:pt x="568751" y="248492"/>
                </a:lnTo>
                <a:cubicBezTo>
                  <a:pt x="578290" y="250640"/>
                  <a:pt x="585211" y="258856"/>
                  <a:pt x="585772" y="268566"/>
                </a:cubicBezTo>
                <a:cubicBezTo>
                  <a:pt x="586239" y="278277"/>
                  <a:pt x="580254" y="287147"/>
                  <a:pt x="571089" y="290321"/>
                </a:cubicBezTo>
                <a:lnTo>
                  <a:pt x="273237" y="392560"/>
                </a:lnTo>
                <a:cubicBezTo>
                  <a:pt x="266691" y="394894"/>
                  <a:pt x="259864" y="396014"/>
                  <a:pt x="252944" y="396014"/>
                </a:cubicBezTo>
                <a:cubicBezTo>
                  <a:pt x="247613" y="396014"/>
                  <a:pt x="242189" y="395267"/>
                  <a:pt x="236952" y="393960"/>
                </a:cubicBezTo>
                <a:lnTo>
                  <a:pt x="16251" y="335511"/>
                </a:lnTo>
                <a:cubicBezTo>
                  <a:pt x="7087" y="333084"/>
                  <a:pt x="447" y="324961"/>
                  <a:pt x="73" y="315437"/>
                </a:cubicBezTo>
                <a:cubicBezTo>
                  <a:pt x="-301" y="305914"/>
                  <a:pt x="5497" y="297230"/>
                  <a:pt x="14474" y="294056"/>
                </a:cubicBezTo>
                <a:lnTo>
                  <a:pt x="138011" y="249613"/>
                </a:lnTo>
                <a:cubicBezTo>
                  <a:pt x="150449" y="257362"/>
                  <a:pt x="164570" y="262591"/>
                  <a:pt x="180094" y="263618"/>
                </a:cubicBezTo>
                <a:lnTo>
                  <a:pt x="181497" y="263711"/>
                </a:lnTo>
                <a:lnTo>
                  <a:pt x="182806" y="263711"/>
                </a:lnTo>
                <a:lnTo>
                  <a:pt x="378444" y="263711"/>
                </a:lnTo>
                <a:cubicBezTo>
                  <a:pt x="412391" y="263711"/>
                  <a:pt x="442784" y="248679"/>
                  <a:pt x="463638" y="224963"/>
                </a:cubicBezTo>
                <a:close/>
                <a:moveTo>
                  <a:pt x="282669" y="0"/>
                </a:moveTo>
                <a:cubicBezTo>
                  <a:pt x="329431" y="0"/>
                  <a:pt x="368337" y="33526"/>
                  <a:pt x="376661" y="77792"/>
                </a:cubicBezTo>
                <a:cubicBezTo>
                  <a:pt x="377222" y="77792"/>
                  <a:pt x="377877" y="77699"/>
                  <a:pt x="378438" y="77699"/>
                </a:cubicBezTo>
                <a:cubicBezTo>
                  <a:pt x="418560" y="77699"/>
                  <a:pt x="451106" y="110198"/>
                  <a:pt x="451106" y="150354"/>
                </a:cubicBezTo>
                <a:cubicBezTo>
                  <a:pt x="451106" y="190417"/>
                  <a:pt x="418560" y="222916"/>
                  <a:pt x="378438" y="222916"/>
                </a:cubicBezTo>
                <a:lnTo>
                  <a:pt x="182785" y="222916"/>
                </a:lnTo>
                <a:cubicBezTo>
                  <a:pt x="155570" y="221142"/>
                  <a:pt x="134620" y="198449"/>
                  <a:pt x="134620" y="170806"/>
                </a:cubicBezTo>
                <a:cubicBezTo>
                  <a:pt x="134620" y="141949"/>
                  <a:pt x="158095" y="118602"/>
                  <a:pt x="186900" y="118602"/>
                </a:cubicBezTo>
                <a:cubicBezTo>
                  <a:pt x="187929" y="118602"/>
                  <a:pt x="188864" y="118883"/>
                  <a:pt x="189893" y="118976"/>
                </a:cubicBezTo>
                <a:cubicBezTo>
                  <a:pt x="188023" y="111505"/>
                  <a:pt x="186900" y="103660"/>
                  <a:pt x="186900" y="95629"/>
                </a:cubicBezTo>
                <a:cubicBezTo>
                  <a:pt x="186900" y="42772"/>
                  <a:pt x="229734" y="0"/>
                  <a:pt x="282669" y="0"/>
                </a:cubicBezTo>
                <a:close/>
              </a:path>
            </a:pathLst>
          </a:custGeom>
          <a:solidFill>
            <a:srgbClr val="080F42"/>
          </a:solidFill>
          <a:ln>
            <a:noFill/>
          </a:ln>
        </p:spPr>
      </p:sp>
      <p:sp>
        <p:nvSpPr>
          <p:cNvPr id="143" name="Rectangle 3"/>
          <p:cNvSpPr txBox="1">
            <a:spLocks noChangeArrowheads="1"/>
          </p:cNvSpPr>
          <p:nvPr/>
        </p:nvSpPr>
        <p:spPr bwMode="auto">
          <a:xfrm>
            <a:off x="7461562" y="3382222"/>
            <a:ext cx="1704915" cy="316113"/>
          </a:xfrm>
          <a:prstGeom prst="rect">
            <a:avLst/>
          </a:prstGeom>
          <a:noFill/>
        </p:spPr>
        <p:txBody>
          <a:bodyPr wrap="square" lIns="90000" tIns="46800" rIns="90000" bIns="46800">
            <a:spAutoFit/>
          </a:bodyPr>
          <a:lstStyle>
            <a:defPPr>
              <a:defRPr lang="zh-CN"/>
            </a:defPPr>
            <a:lvl1pPr algn="ctr">
              <a:lnSpc>
                <a:spcPct val="90000"/>
              </a:lnSpc>
              <a:spcBef>
                <a:spcPct val="0"/>
              </a:spcBef>
              <a:buNone/>
              <a:defRPr sz="1100" b="0" baseline="0">
                <a:gradFill flip="none" rotWithShape="1">
                  <a:gsLst>
                    <a:gs pos="0">
                      <a:srgbClr val="213B93"/>
                    </a:gs>
                    <a:gs pos="50000">
                      <a:schemeClr val="tx1">
                        <a:lumMod val="75000"/>
                        <a:lumOff val="25000"/>
                        <a:tint val="44500"/>
                        <a:satMod val="160000"/>
                        <a:alpha val="76000"/>
                      </a:schemeClr>
                    </a:gs>
                    <a:gs pos="100000">
                      <a:srgbClr val="16966F"/>
                    </a:gs>
                  </a:gsLst>
                  <a:lin ang="2700000" scaled="1"/>
                  <a:tileRect/>
                </a:gradFill>
                <a:effectLst>
                  <a:innerShdw blurRad="50800" dist="38100" dir="16200000">
                    <a:prstClr val="black">
                      <a:alpha val="59000"/>
                    </a:prstClr>
                  </a:innerShdw>
                </a:effectLst>
                <a:latin typeface="微软雅黑" panose="020B0503020204020204" pitchFamily="34" charset="-122"/>
                <a:ea typeface="微软雅黑" panose="020B0503020204020204" pitchFamily="34" charset="-122"/>
                <a:cs typeface="Tahoma" panose="020B0804030504040204" pitchFamily="34" charset="0"/>
              </a:defRPr>
            </a:lvl1pPr>
          </a:lstStyle>
          <a:p>
            <a:r>
              <a:rPr lang="zh-CN" altLang="en-US" sz="1600" b="1">
                <a:solidFill>
                  <a:schemeClr val="bg1"/>
                </a:solidFill>
                <a:sym typeface="Arial" panose="020B0604020202090204" pitchFamily="34" charset="0"/>
              </a:rPr>
              <a:t>区块链解决方案</a:t>
            </a:r>
          </a:p>
        </p:txBody>
      </p:sp>
      <p:sp>
        <p:nvSpPr>
          <p:cNvPr id="144" name="Oval 27"/>
          <p:cNvSpPr/>
          <p:nvPr/>
        </p:nvSpPr>
        <p:spPr>
          <a:xfrm>
            <a:off x="7632053" y="1933200"/>
            <a:ext cx="1363932" cy="1363932"/>
          </a:xfrm>
          <a:prstGeom prst="ellipse">
            <a:avLst/>
          </a:prstGeom>
          <a:gradFill>
            <a:gsLst>
              <a:gs pos="0">
                <a:srgbClr val="00FFFF"/>
              </a:gs>
              <a:gs pos="100000">
                <a:srgbClr val="00FFFF">
                  <a:alpha val="90000"/>
                </a:srgbClr>
              </a:gs>
            </a:gsLst>
            <a:lin ang="5400000" scaled="0"/>
          </a:gradFill>
          <a:ln>
            <a:noFill/>
          </a:ln>
          <a:effectLst/>
        </p:spPr>
        <p:txBody>
          <a:bodyPr rtlCol="0" anchor="ctr"/>
          <a:lstStyle/>
          <a:p>
            <a:pPr algn="ctr"/>
            <a:endParaRPr lang="ko-KR" altLang="en-US" sz="1600" b="1" kern="0">
              <a:solidFill>
                <a:schemeClr val="bg1"/>
              </a:solidFill>
              <a:latin typeface="微软雅黑" panose="020B0503020204020204" pitchFamily="34" charset="-122"/>
              <a:sym typeface="Arial" panose="020B0604020202090204" pitchFamily="34" charset="0"/>
            </a:endParaRPr>
          </a:p>
        </p:txBody>
      </p:sp>
      <p:sp>
        <p:nvSpPr>
          <p:cNvPr id="145" name="Rectangle 3"/>
          <p:cNvSpPr txBox="1">
            <a:spLocks noChangeArrowheads="1"/>
          </p:cNvSpPr>
          <p:nvPr/>
        </p:nvSpPr>
        <p:spPr bwMode="auto">
          <a:xfrm>
            <a:off x="7765082" y="2736567"/>
            <a:ext cx="1097875" cy="316113"/>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804030504040204" pitchFamily="34" charset="0"/>
                <a:ea typeface="Tahoma" panose="020B0804030504040204" pitchFamily="34" charset="0"/>
                <a:cs typeface="Tahoma" panose="020B0804030504040204" pitchFamily="34" charset="0"/>
              </a:defRPr>
            </a:lvl1pPr>
          </a:lstStyle>
          <a:p>
            <a:pPr marL="0" marR="0" lvl="0" indent="0" algn="ctr" defTabSz="914400" eaLnBrk="1" fontAlgn="auto" latinLnBrk="0" hangingPunct="1">
              <a:lnSpc>
                <a:spcPct val="90000"/>
              </a:lnSpc>
              <a:spcBef>
                <a:spcPct val="0"/>
              </a:spcBef>
              <a:spcAft>
                <a:spcPts val="0"/>
              </a:spcAft>
              <a:buClrTx/>
              <a:buSzTx/>
              <a:buFontTx/>
              <a:buNone/>
              <a:defRPr/>
            </a:pPr>
            <a:r>
              <a:rPr kumimoji="0" lang="zh-CN" altLang="en-US" sz="1600" i="0" u="none" strike="noStrike" kern="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rPr>
              <a:t>区块链</a:t>
            </a:r>
            <a:endParaRPr kumimoji="0" lang="en-US" altLang="ko-KR" sz="1600" i="0" u="none" strike="noStrike" kern="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endParaRPr>
          </a:p>
        </p:txBody>
      </p:sp>
      <p:sp>
        <p:nvSpPr>
          <p:cNvPr id="146" name="Oval 59"/>
          <p:cNvSpPr/>
          <p:nvPr/>
        </p:nvSpPr>
        <p:spPr>
          <a:xfrm>
            <a:off x="7711117" y="2012263"/>
            <a:ext cx="1205805" cy="1205805"/>
          </a:xfrm>
          <a:prstGeom prst="ellipse">
            <a:avLst/>
          </a:prstGeom>
          <a:noFill/>
          <a:ln w="12700" cap="flat" cmpd="sng" algn="ctr">
            <a:solidFill>
              <a:schemeClr val="tx1">
                <a:lumMod val="85000"/>
                <a:lumOff val="1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600" b="1" i="0" u="none" strike="noStrike" kern="0" cap="none" spc="0" normalizeH="0" baseline="0" noProof="0">
              <a:ln>
                <a:noFill/>
              </a:ln>
              <a:solidFill>
                <a:schemeClr val="bg1"/>
              </a:solidFill>
              <a:effectLst/>
              <a:uLnTx/>
              <a:uFillTx/>
              <a:latin typeface="微软雅黑" panose="020B0503020204020204" pitchFamily="34" charset="-122"/>
              <a:sym typeface="Arial" panose="020B0604020202090204" pitchFamily="34" charset="0"/>
            </a:endParaRPr>
          </a:p>
        </p:txBody>
      </p:sp>
      <p:sp>
        <p:nvSpPr>
          <p:cNvPr id="147" name="two-small-connected-chains_16914"/>
          <p:cNvSpPr>
            <a:spLocks noChangeAspect="1"/>
          </p:cNvSpPr>
          <p:nvPr/>
        </p:nvSpPr>
        <p:spPr bwMode="auto">
          <a:xfrm>
            <a:off x="8061370" y="2145789"/>
            <a:ext cx="505298" cy="504819"/>
          </a:xfrm>
          <a:custGeom>
            <a:avLst/>
            <a:gdLst>
              <a:gd name="connsiteX0" fmla="*/ 320200 w 604886"/>
              <a:gd name="connsiteY0" fmla="*/ 166778 h 604313"/>
              <a:gd name="connsiteX1" fmla="*/ 338200 w 604886"/>
              <a:gd name="connsiteY1" fmla="*/ 168153 h 604313"/>
              <a:gd name="connsiteX2" fmla="*/ 394904 w 604886"/>
              <a:gd name="connsiteY2" fmla="*/ 210003 h 604313"/>
              <a:gd name="connsiteX3" fmla="*/ 448997 w 604886"/>
              <a:gd name="connsiteY3" fmla="*/ 297466 h 604313"/>
              <a:gd name="connsiteX4" fmla="*/ 433479 w 604886"/>
              <a:gd name="connsiteY4" fmla="*/ 381599 h 604313"/>
              <a:gd name="connsiteX5" fmla="*/ 230304 w 604886"/>
              <a:gd name="connsiteY5" fmla="*/ 584474 h 604313"/>
              <a:gd name="connsiteX6" fmla="*/ 177952 w 604886"/>
              <a:gd name="connsiteY6" fmla="*/ 604313 h 604313"/>
              <a:gd name="connsiteX7" fmla="*/ 58454 w 604886"/>
              <a:gd name="connsiteY7" fmla="*/ 545956 h 604313"/>
              <a:gd name="connsiteX8" fmla="*/ 19733 w 604886"/>
              <a:gd name="connsiteY8" fmla="*/ 374359 h 604313"/>
              <a:gd name="connsiteX9" fmla="*/ 93549 w 604886"/>
              <a:gd name="connsiteY9" fmla="*/ 300652 h 604313"/>
              <a:gd name="connsiteX10" fmla="*/ 127049 w 604886"/>
              <a:gd name="connsiteY10" fmla="*/ 300652 h 604313"/>
              <a:gd name="connsiteX11" fmla="*/ 127049 w 604886"/>
              <a:gd name="connsiteY11" fmla="*/ 333958 h 604313"/>
              <a:gd name="connsiteX12" fmla="*/ 53233 w 604886"/>
              <a:gd name="connsiteY12" fmla="*/ 407665 h 604313"/>
              <a:gd name="connsiteX13" fmla="*/ 91809 w 604886"/>
              <a:gd name="connsiteY13" fmla="*/ 512650 h 604313"/>
              <a:gd name="connsiteX14" fmla="*/ 196950 w 604886"/>
              <a:gd name="connsiteY14" fmla="*/ 551169 h 604313"/>
              <a:gd name="connsiteX15" fmla="*/ 400124 w 604886"/>
              <a:gd name="connsiteY15" fmla="*/ 348294 h 604313"/>
              <a:gd name="connsiteX16" fmla="*/ 403460 w 604886"/>
              <a:gd name="connsiteY16" fmla="*/ 310065 h 604313"/>
              <a:gd name="connsiteX17" fmla="*/ 361549 w 604886"/>
              <a:gd name="connsiteY17" fmla="*/ 243308 h 604313"/>
              <a:gd name="connsiteX18" fmla="*/ 316737 w 604886"/>
              <a:gd name="connsiteY18" fmla="*/ 210147 h 604313"/>
              <a:gd name="connsiteX19" fmla="*/ 306441 w 604886"/>
              <a:gd name="connsiteY19" fmla="*/ 178435 h 604313"/>
              <a:gd name="connsiteX20" fmla="*/ 320200 w 604886"/>
              <a:gd name="connsiteY20" fmla="*/ 166778 h 604313"/>
              <a:gd name="connsiteX21" fmla="*/ 411085 w 604886"/>
              <a:gd name="connsiteY21" fmla="*/ 1388 h 604313"/>
              <a:gd name="connsiteX22" fmla="*/ 458862 w 604886"/>
              <a:gd name="connsiteY22" fmla="*/ 4683 h 604313"/>
              <a:gd name="connsiteX23" fmla="*/ 546442 w 604886"/>
              <a:gd name="connsiteY23" fmla="*/ 58698 h 604313"/>
              <a:gd name="connsiteX24" fmla="*/ 585156 w 604886"/>
              <a:gd name="connsiteY24" fmla="*/ 230302 h 604313"/>
              <a:gd name="connsiteX25" fmla="*/ 511352 w 604886"/>
              <a:gd name="connsiteY25" fmla="*/ 304012 h 604313"/>
              <a:gd name="connsiteX26" fmla="*/ 477857 w 604886"/>
              <a:gd name="connsiteY26" fmla="*/ 304012 h 604313"/>
              <a:gd name="connsiteX27" fmla="*/ 477857 w 604886"/>
              <a:gd name="connsiteY27" fmla="*/ 270705 h 604313"/>
              <a:gd name="connsiteX28" fmla="*/ 551662 w 604886"/>
              <a:gd name="connsiteY28" fmla="*/ 196995 h 604313"/>
              <a:gd name="connsiteX29" fmla="*/ 513092 w 604886"/>
              <a:gd name="connsiteY29" fmla="*/ 92005 h 604313"/>
              <a:gd name="connsiteX30" fmla="*/ 446247 w 604886"/>
              <a:gd name="connsiteY30" fmla="*/ 50154 h 604313"/>
              <a:gd name="connsiteX31" fmla="*/ 407968 w 604886"/>
              <a:gd name="connsiteY31" fmla="*/ 53485 h 604313"/>
              <a:gd name="connsiteX32" fmla="*/ 204825 w 604886"/>
              <a:gd name="connsiteY32" fmla="*/ 256368 h 604313"/>
              <a:gd name="connsiteX33" fmla="*/ 201490 w 604886"/>
              <a:gd name="connsiteY33" fmla="*/ 294599 h 604313"/>
              <a:gd name="connsiteX34" fmla="*/ 243394 w 604886"/>
              <a:gd name="connsiteY34" fmla="*/ 361358 h 604313"/>
              <a:gd name="connsiteX35" fmla="*/ 288199 w 604886"/>
              <a:gd name="connsiteY35" fmla="*/ 394520 h 604313"/>
              <a:gd name="connsiteX36" fmla="*/ 298494 w 604886"/>
              <a:gd name="connsiteY36" fmla="*/ 426234 h 604313"/>
              <a:gd name="connsiteX37" fmla="*/ 277469 w 604886"/>
              <a:gd name="connsiteY37" fmla="*/ 438978 h 604313"/>
              <a:gd name="connsiteX38" fmla="*/ 266739 w 604886"/>
              <a:gd name="connsiteY38" fmla="*/ 436516 h 604313"/>
              <a:gd name="connsiteX39" fmla="*/ 210044 w 604886"/>
              <a:gd name="connsiteY39" fmla="*/ 394665 h 604313"/>
              <a:gd name="connsiteX40" fmla="*/ 155960 w 604886"/>
              <a:gd name="connsiteY40" fmla="*/ 307198 h 604313"/>
              <a:gd name="connsiteX41" fmla="*/ 171330 w 604886"/>
              <a:gd name="connsiteY41" fmla="*/ 223061 h 604313"/>
              <a:gd name="connsiteX42" fmla="*/ 374618 w 604886"/>
              <a:gd name="connsiteY42" fmla="*/ 20033 h 604313"/>
              <a:gd name="connsiteX43" fmla="*/ 411085 w 604886"/>
              <a:gd name="connsiteY43" fmla="*/ 1388 h 60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4886" h="604313">
                <a:moveTo>
                  <a:pt x="320200" y="166778"/>
                </a:moveTo>
                <a:cubicBezTo>
                  <a:pt x="325946" y="164931"/>
                  <a:pt x="332399" y="165257"/>
                  <a:pt x="338200" y="168153"/>
                </a:cubicBezTo>
                <a:cubicBezTo>
                  <a:pt x="358068" y="178290"/>
                  <a:pt x="377646" y="192771"/>
                  <a:pt x="394904" y="210003"/>
                </a:cubicBezTo>
                <a:cubicBezTo>
                  <a:pt x="421443" y="236358"/>
                  <a:pt x="440585" y="267491"/>
                  <a:pt x="448997" y="297466"/>
                </a:cubicBezTo>
                <a:cubicBezTo>
                  <a:pt x="458568" y="332075"/>
                  <a:pt x="453202" y="362050"/>
                  <a:pt x="433479" y="381599"/>
                </a:cubicBezTo>
                <a:lnTo>
                  <a:pt x="230304" y="584474"/>
                </a:lnTo>
                <a:cubicBezTo>
                  <a:pt x="216962" y="597942"/>
                  <a:pt x="198690" y="604313"/>
                  <a:pt x="177952" y="604313"/>
                </a:cubicBezTo>
                <a:cubicBezTo>
                  <a:pt x="140971" y="604313"/>
                  <a:pt x="96305" y="583750"/>
                  <a:pt x="58454" y="545956"/>
                </a:cubicBezTo>
                <a:cubicBezTo>
                  <a:pt x="-570" y="487019"/>
                  <a:pt x="-17537" y="411575"/>
                  <a:pt x="19733" y="374359"/>
                </a:cubicBezTo>
                <a:lnTo>
                  <a:pt x="93549" y="300652"/>
                </a:lnTo>
                <a:cubicBezTo>
                  <a:pt x="102831" y="291384"/>
                  <a:pt x="117768" y="291384"/>
                  <a:pt x="127049" y="300652"/>
                </a:cubicBezTo>
                <a:cubicBezTo>
                  <a:pt x="136186" y="309775"/>
                  <a:pt x="136186" y="324690"/>
                  <a:pt x="127049" y="333958"/>
                </a:cubicBezTo>
                <a:lnTo>
                  <a:pt x="53233" y="407665"/>
                </a:lnTo>
                <a:cubicBezTo>
                  <a:pt x="37426" y="423304"/>
                  <a:pt x="50623" y="471525"/>
                  <a:pt x="91809" y="512650"/>
                </a:cubicBezTo>
                <a:cubicBezTo>
                  <a:pt x="132995" y="553631"/>
                  <a:pt x="181287" y="566808"/>
                  <a:pt x="196950" y="551169"/>
                </a:cubicBezTo>
                <a:lnTo>
                  <a:pt x="400124" y="348294"/>
                </a:lnTo>
                <a:cubicBezTo>
                  <a:pt x="407085" y="341343"/>
                  <a:pt x="408246" y="327441"/>
                  <a:pt x="403460" y="310065"/>
                </a:cubicBezTo>
                <a:cubicBezTo>
                  <a:pt x="397369" y="288199"/>
                  <a:pt x="381997" y="263871"/>
                  <a:pt x="361549" y="243308"/>
                </a:cubicBezTo>
                <a:cubicBezTo>
                  <a:pt x="347627" y="229552"/>
                  <a:pt x="332254" y="218112"/>
                  <a:pt x="316737" y="210147"/>
                </a:cubicBezTo>
                <a:cubicBezTo>
                  <a:pt x="305135" y="204355"/>
                  <a:pt x="300495" y="190019"/>
                  <a:pt x="306441" y="178435"/>
                </a:cubicBezTo>
                <a:cubicBezTo>
                  <a:pt x="309414" y="172642"/>
                  <a:pt x="314453" y="168624"/>
                  <a:pt x="320200" y="166778"/>
                </a:cubicBezTo>
                <a:close/>
                <a:moveTo>
                  <a:pt x="411085" y="1388"/>
                </a:moveTo>
                <a:cubicBezTo>
                  <a:pt x="425368" y="-1219"/>
                  <a:pt x="441535" y="-169"/>
                  <a:pt x="458862" y="4683"/>
                </a:cubicBezTo>
                <a:cubicBezTo>
                  <a:pt x="488877" y="13082"/>
                  <a:pt x="519907" y="32197"/>
                  <a:pt x="546442" y="58698"/>
                </a:cubicBezTo>
                <a:cubicBezTo>
                  <a:pt x="605456" y="117637"/>
                  <a:pt x="622421" y="192940"/>
                  <a:pt x="585156" y="230302"/>
                </a:cubicBezTo>
                <a:lnTo>
                  <a:pt x="511352" y="304012"/>
                </a:lnTo>
                <a:cubicBezTo>
                  <a:pt x="502072" y="313135"/>
                  <a:pt x="487137" y="313135"/>
                  <a:pt x="477857" y="304012"/>
                </a:cubicBezTo>
                <a:cubicBezTo>
                  <a:pt x="468722" y="294744"/>
                  <a:pt x="468722" y="279828"/>
                  <a:pt x="477857" y="270705"/>
                </a:cubicBezTo>
                <a:lnTo>
                  <a:pt x="551662" y="196995"/>
                </a:lnTo>
                <a:cubicBezTo>
                  <a:pt x="567321" y="181355"/>
                  <a:pt x="554127" y="133132"/>
                  <a:pt x="513092" y="92005"/>
                </a:cubicBezTo>
                <a:cubicBezTo>
                  <a:pt x="492502" y="71586"/>
                  <a:pt x="468142" y="56236"/>
                  <a:pt x="446247" y="50154"/>
                </a:cubicBezTo>
                <a:cubicBezTo>
                  <a:pt x="428848" y="45230"/>
                  <a:pt x="414928" y="46534"/>
                  <a:pt x="407968" y="53485"/>
                </a:cubicBezTo>
                <a:lnTo>
                  <a:pt x="204825" y="256368"/>
                </a:lnTo>
                <a:cubicBezTo>
                  <a:pt x="197865" y="263319"/>
                  <a:pt x="196560" y="277221"/>
                  <a:pt x="201490" y="294599"/>
                </a:cubicBezTo>
                <a:cubicBezTo>
                  <a:pt x="207579" y="316466"/>
                  <a:pt x="222949" y="340795"/>
                  <a:pt x="243394" y="361358"/>
                </a:cubicBezTo>
                <a:cubicBezTo>
                  <a:pt x="257169" y="375115"/>
                  <a:pt x="272684" y="386556"/>
                  <a:pt x="288199" y="394520"/>
                </a:cubicBezTo>
                <a:cubicBezTo>
                  <a:pt x="299799" y="400313"/>
                  <a:pt x="304439" y="414505"/>
                  <a:pt x="298494" y="426234"/>
                </a:cubicBezTo>
                <a:cubicBezTo>
                  <a:pt x="294289" y="434344"/>
                  <a:pt x="286024" y="438978"/>
                  <a:pt x="277469" y="438978"/>
                </a:cubicBezTo>
                <a:cubicBezTo>
                  <a:pt x="273844" y="438978"/>
                  <a:pt x="270219" y="438254"/>
                  <a:pt x="266739" y="436516"/>
                </a:cubicBezTo>
                <a:cubicBezTo>
                  <a:pt x="246874" y="426379"/>
                  <a:pt x="227299" y="411898"/>
                  <a:pt x="210044" y="394665"/>
                </a:cubicBezTo>
                <a:cubicBezTo>
                  <a:pt x="183510" y="368164"/>
                  <a:pt x="164370" y="337174"/>
                  <a:pt x="155960" y="307198"/>
                </a:cubicBezTo>
                <a:cubicBezTo>
                  <a:pt x="146245" y="272587"/>
                  <a:pt x="151755" y="242611"/>
                  <a:pt x="171330" y="223061"/>
                </a:cubicBezTo>
                <a:lnTo>
                  <a:pt x="374618" y="20033"/>
                </a:lnTo>
                <a:cubicBezTo>
                  <a:pt x="384406" y="10258"/>
                  <a:pt x="396803" y="3995"/>
                  <a:pt x="411085" y="1388"/>
                </a:cubicBezTo>
                <a:close/>
              </a:path>
            </a:pathLst>
          </a:custGeom>
          <a:solidFill>
            <a:srgbClr val="080F42"/>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48" name="Rectangle 3"/>
          <p:cNvSpPr txBox="1">
            <a:spLocks noChangeArrowheads="1"/>
          </p:cNvSpPr>
          <p:nvPr/>
        </p:nvSpPr>
        <p:spPr bwMode="auto">
          <a:xfrm>
            <a:off x="7461562" y="5494457"/>
            <a:ext cx="1704915" cy="537712"/>
          </a:xfrm>
          <a:prstGeom prst="rect">
            <a:avLst/>
          </a:prstGeom>
          <a:noFill/>
        </p:spPr>
        <p:txBody>
          <a:bodyPr wrap="square" lIns="90000" tIns="46800" rIns="90000" bIns="46800">
            <a:spAutoFit/>
          </a:bodyPr>
          <a:lstStyle>
            <a:defPPr>
              <a:defRPr lang="zh-CN"/>
            </a:defPPr>
            <a:lvl1pPr algn="ctr">
              <a:lnSpc>
                <a:spcPct val="90000"/>
              </a:lnSpc>
              <a:spcBef>
                <a:spcPct val="0"/>
              </a:spcBef>
              <a:buNone/>
              <a:defRPr sz="1100" b="0" baseline="0">
                <a:gradFill flip="none" rotWithShape="1">
                  <a:gsLst>
                    <a:gs pos="0">
                      <a:srgbClr val="213B93"/>
                    </a:gs>
                    <a:gs pos="50000">
                      <a:schemeClr val="tx1">
                        <a:lumMod val="75000"/>
                        <a:lumOff val="25000"/>
                        <a:tint val="44500"/>
                        <a:satMod val="160000"/>
                        <a:alpha val="76000"/>
                      </a:schemeClr>
                    </a:gs>
                    <a:gs pos="100000">
                      <a:srgbClr val="16966F"/>
                    </a:gs>
                  </a:gsLst>
                  <a:lin ang="2700000" scaled="1"/>
                  <a:tileRect/>
                </a:gradFill>
                <a:effectLst>
                  <a:innerShdw blurRad="50800" dist="38100" dir="16200000">
                    <a:prstClr val="black">
                      <a:alpha val="59000"/>
                    </a:prstClr>
                  </a:innerShdw>
                </a:effectLst>
                <a:latin typeface="微软雅黑" panose="020B0503020204020204" pitchFamily="34" charset="-122"/>
                <a:ea typeface="微软雅黑" panose="020B0503020204020204" pitchFamily="34" charset="-122"/>
                <a:cs typeface="Tahoma" panose="020B0804030504040204" pitchFamily="34" charset="0"/>
              </a:defRPr>
            </a:lvl1pPr>
          </a:lstStyle>
          <a:p>
            <a:r>
              <a:rPr lang="en-US" altLang="zh-CN" sz="1600" b="1">
                <a:solidFill>
                  <a:schemeClr val="bg1"/>
                </a:solidFill>
                <a:sym typeface="Arial" panose="020B0604020202090204" pitchFamily="34" charset="0"/>
              </a:rPr>
              <a:t>ICT</a:t>
            </a:r>
            <a:r>
              <a:rPr lang="zh-CN" altLang="en-US" sz="1600" b="1">
                <a:solidFill>
                  <a:schemeClr val="bg1"/>
                </a:solidFill>
                <a:sym typeface="Arial" panose="020B0604020202090204" pitchFamily="34" charset="0"/>
              </a:rPr>
              <a:t>系统集成解决方案</a:t>
            </a:r>
          </a:p>
        </p:txBody>
      </p:sp>
      <p:sp>
        <p:nvSpPr>
          <p:cNvPr id="149" name="Oval 27"/>
          <p:cNvSpPr/>
          <p:nvPr/>
        </p:nvSpPr>
        <p:spPr>
          <a:xfrm>
            <a:off x="7632053" y="4017552"/>
            <a:ext cx="1363932" cy="1363932"/>
          </a:xfrm>
          <a:prstGeom prst="ellipse">
            <a:avLst/>
          </a:prstGeom>
          <a:gradFill>
            <a:gsLst>
              <a:gs pos="0">
                <a:srgbClr val="00FFFF"/>
              </a:gs>
              <a:gs pos="100000">
                <a:srgbClr val="00FFFF">
                  <a:alpha val="90000"/>
                </a:srgbClr>
              </a:gs>
            </a:gsLst>
            <a:lin ang="5400000" scaled="0"/>
          </a:gradFill>
          <a:ln>
            <a:noFill/>
          </a:ln>
          <a:effectLst/>
        </p:spPr>
        <p:txBody>
          <a:bodyPr rtlCol="0" anchor="ctr"/>
          <a:lstStyle/>
          <a:p>
            <a:pPr algn="ctr"/>
            <a:endParaRPr lang="ko-KR" altLang="en-US" sz="1600" b="1" kern="0">
              <a:solidFill>
                <a:schemeClr val="bg1"/>
              </a:solidFill>
              <a:latin typeface="微软雅黑" panose="020B0503020204020204" pitchFamily="34" charset="-122"/>
              <a:sym typeface="Arial" panose="020B0604020202090204" pitchFamily="34" charset="0"/>
            </a:endParaRPr>
          </a:p>
        </p:txBody>
      </p:sp>
      <p:sp>
        <p:nvSpPr>
          <p:cNvPr id="150" name="Rectangle 3"/>
          <p:cNvSpPr txBox="1">
            <a:spLocks noChangeArrowheads="1"/>
          </p:cNvSpPr>
          <p:nvPr/>
        </p:nvSpPr>
        <p:spPr bwMode="auto">
          <a:xfrm>
            <a:off x="7765082" y="4817760"/>
            <a:ext cx="1097875" cy="316113"/>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804030504040204" pitchFamily="34" charset="0"/>
                <a:ea typeface="Tahoma" panose="020B0804030504040204" pitchFamily="34" charset="0"/>
                <a:cs typeface="Tahoma" panose="020B0804030504040204" pitchFamily="34" charset="0"/>
              </a:defRPr>
            </a:lvl1pPr>
          </a:lstStyle>
          <a:p>
            <a:pPr marL="0" marR="0" lvl="0" indent="0" algn="ctr" defTabSz="914400" eaLnBrk="1" fontAlgn="auto" latinLnBrk="0" hangingPunct="1">
              <a:lnSpc>
                <a:spcPct val="90000"/>
              </a:lnSpc>
              <a:spcBef>
                <a:spcPct val="0"/>
              </a:spcBef>
              <a:spcAft>
                <a:spcPts val="0"/>
              </a:spcAft>
              <a:buClrTx/>
              <a:buSzTx/>
              <a:buFontTx/>
              <a:buNone/>
              <a:defRPr/>
            </a:pPr>
            <a:r>
              <a:rPr kumimoji="0" lang="zh-CN" altLang="en-US" sz="1600" i="0" u="none" strike="noStrike" kern="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rPr>
              <a:t>系统集成</a:t>
            </a:r>
            <a:endParaRPr kumimoji="0" lang="en-US" altLang="ko-KR" sz="1600" i="0" u="none" strike="noStrike" kern="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endParaRPr>
          </a:p>
        </p:txBody>
      </p:sp>
      <p:sp>
        <p:nvSpPr>
          <p:cNvPr id="151" name="Oval 59"/>
          <p:cNvSpPr/>
          <p:nvPr/>
        </p:nvSpPr>
        <p:spPr>
          <a:xfrm>
            <a:off x="7711117" y="4096615"/>
            <a:ext cx="1205805" cy="1205805"/>
          </a:xfrm>
          <a:prstGeom prst="ellipse">
            <a:avLst/>
          </a:prstGeom>
          <a:noFill/>
          <a:ln w="12700" cap="flat" cmpd="sng" algn="ctr">
            <a:solidFill>
              <a:schemeClr val="tx1">
                <a:lumMod val="85000"/>
                <a:lumOff val="1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600" b="1" i="0" u="none" strike="noStrike" kern="0" cap="none" spc="0" normalizeH="0" baseline="0" noProof="0">
              <a:ln>
                <a:noFill/>
              </a:ln>
              <a:solidFill>
                <a:schemeClr val="bg1"/>
              </a:solidFill>
              <a:effectLst/>
              <a:uLnTx/>
              <a:uFillTx/>
              <a:latin typeface="微软雅黑" panose="020B0503020204020204" pitchFamily="34" charset="-122"/>
              <a:sym typeface="Arial" panose="020B0604020202090204" pitchFamily="34" charset="0"/>
            </a:endParaRPr>
          </a:p>
        </p:txBody>
      </p:sp>
      <p:sp>
        <p:nvSpPr>
          <p:cNvPr id="152" name="container_115139"/>
          <p:cNvSpPr>
            <a:spLocks noChangeAspect="1"/>
          </p:cNvSpPr>
          <p:nvPr/>
        </p:nvSpPr>
        <p:spPr bwMode="auto">
          <a:xfrm>
            <a:off x="8049640" y="4269709"/>
            <a:ext cx="528758" cy="396000"/>
          </a:xfrm>
          <a:custGeom>
            <a:avLst/>
            <a:gdLst>
              <a:gd name="connsiteX0" fmla="*/ 38005 w 607639"/>
              <a:gd name="connsiteY0" fmla="*/ 341325 h 455076"/>
              <a:gd name="connsiteX1" fmla="*/ 569634 w 607639"/>
              <a:gd name="connsiteY1" fmla="*/ 341325 h 455076"/>
              <a:gd name="connsiteX2" fmla="*/ 607639 w 607639"/>
              <a:gd name="connsiteY2" fmla="*/ 379272 h 455076"/>
              <a:gd name="connsiteX3" fmla="*/ 569634 w 607639"/>
              <a:gd name="connsiteY3" fmla="*/ 417218 h 455076"/>
              <a:gd name="connsiteX4" fmla="*/ 531628 w 607639"/>
              <a:gd name="connsiteY4" fmla="*/ 417218 h 455076"/>
              <a:gd name="connsiteX5" fmla="*/ 493712 w 607639"/>
              <a:gd name="connsiteY5" fmla="*/ 455076 h 455076"/>
              <a:gd name="connsiteX6" fmla="*/ 455707 w 607639"/>
              <a:gd name="connsiteY6" fmla="*/ 417218 h 455076"/>
              <a:gd name="connsiteX7" fmla="*/ 417702 w 607639"/>
              <a:gd name="connsiteY7" fmla="*/ 455076 h 455076"/>
              <a:gd name="connsiteX8" fmla="*/ 379786 w 607639"/>
              <a:gd name="connsiteY8" fmla="*/ 417218 h 455076"/>
              <a:gd name="connsiteX9" fmla="*/ 227854 w 607639"/>
              <a:gd name="connsiteY9" fmla="*/ 417218 h 455076"/>
              <a:gd name="connsiteX10" fmla="*/ 189848 w 607639"/>
              <a:gd name="connsiteY10" fmla="*/ 455076 h 455076"/>
              <a:gd name="connsiteX11" fmla="*/ 151932 w 607639"/>
              <a:gd name="connsiteY11" fmla="*/ 417218 h 455076"/>
              <a:gd name="connsiteX12" fmla="*/ 113927 w 607639"/>
              <a:gd name="connsiteY12" fmla="*/ 455076 h 455076"/>
              <a:gd name="connsiteX13" fmla="*/ 75922 w 607639"/>
              <a:gd name="connsiteY13" fmla="*/ 417218 h 455076"/>
              <a:gd name="connsiteX14" fmla="*/ 38005 w 607639"/>
              <a:gd name="connsiteY14" fmla="*/ 417218 h 455076"/>
              <a:gd name="connsiteX15" fmla="*/ 0 w 607639"/>
              <a:gd name="connsiteY15" fmla="*/ 379272 h 455076"/>
              <a:gd name="connsiteX16" fmla="*/ 38005 w 607639"/>
              <a:gd name="connsiteY16" fmla="*/ 341325 h 455076"/>
              <a:gd name="connsiteX17" fmla="*/ 474665 w 607639"/>
              <a:gd name="connsiteY17" fmla="*/ 56882 h 455076"/>
              <a:gd name="connsiteX18" fmla="*/ 474665 w 607639"/>
              <a:gd name="connsiteY18" fmla="*/ 246549 h 455076"/>
              <a:gd name="connsiteX19" fmla="*/ 493711 w 607639"/>
              <a:gd name="connsiteY19" fmla="*/ 246549 h 455076"/>
              <a:gd name="connsiteX20" fmla="*/ 493711 w 607639"/>
              <a:gd name="connsiteY20" fmla="*/ 75902 h 455076"/>
              <a:gd name="connsiteX21" fmla="*/ 512668 w 607639"/>
              <a:gd name="connsiteY21" fmla="*/ 75902 h 455076"/>
              <a:gd name="connsiteX22" fmla="*/ 512668 w 607639"/>
              <a:gd name="connsiteY22" fmla="*/ 56882 h 455076"/>
              <a:gd name="connsiteX23" fmla="*/ 398748 w 607639"/>
              <a:gd name="connsiteY23" fmla="*/ 56882 h 455076"/>
              <a:gd name="connsiteX24" fmla="*/ 398748 w 607639"/>
              <a:gd name="connsiteY24" fmla="*/ 246549 h 455076"/>
              <a:gd name="connsiteX25" fmla="*/ 417705 w 607639"/>
              <a:gd name="connsiteY25" fmla="*/ 246549 h 455076"/>
              <a:gd name="connsiteX26" fmla="*/ 417705 w 607639"/>
              <a:gd name="connsiteY26" fmla="*/ 75902 h 455076"/>
              <a:gd name="connsiteX27" fmla="*/ 436751 w 607639"/>
              <a:gd name="connsiteY27" fmla="*/ 75902 h 455076"/>
              <a:gd name="connsiteX28" fmla="*/ 436751 w 607639"/>
              <a:gd name="connsiteY28" fmla="*/ 56882 h 455076"/>
              <a:gd name="connsiteX29" fmla="*/ 322830 w 607639"/>
              <a:gd name="connsiteY29" fmla="*/ 56882 h 455076"/>
              <a:gd name="connsiteX30" fmla="*/ 322830 w 607639"/>
              <a:gd name="connsiteY30" fmla="*/ 246549 h 455076"/>
              <a:gd name="connsiteX31" fmla="*/ 341787 w 607639"/>
              <a:gd name="connsiteY31" fmla="*/ 246549 h 455076"/>
              <a:gd name="connsiteX32" fmla="*/ 341787 w 607639"/>
              <a:gd name="connsiteY32" fmla="*/ 75902 h 455076"/>
              <a:gd name="connsiteX33" fmla="*/ 360744 w 607639"/>
              <a:gd name="connsiteY33" fmla="*/ 75902 h 455076"/>
              <a:gd name="connsiteX34" fmla="*/ 360744 w 607639"/>
              <a:gd name="connsiteY34" fmla="*/ 56882 h 455076"/>
              <a:gd name="connsiteX35" fmla="*/ 246824 w 607639"/>
              <a:gd name="connsiteY35" fmla="*/ 56882 h 455076"/>
              <a:gd name="connsiteX36" fmla="*/ 246824 w 607639"/>
              <a:gd name="connsiteY36" fmla="*/ 246549 h 455076"/>
              <a:gd name="connsiteX37" fmla="*/ 265870 w 607639"/>
              <a:gd name="connsiteY37" fmla="*/ 246549 h 455076"/>
              <a:gd name="connsiteX38" fmla="*/ 265870 w 607639"/>
              <a:gd name="connsiteY38" fmla="*/ 75902 h 455076"/>
              <a:gd name="connsiteX39" fmla="*/ 284827 w 607639"/>
              <a:gd name="connsiteY39" fmla="*/ 75902 h 455076"/>
              <a:gd name="connsiteX40" fmla="*/ 284827 w 607639"/>
              <a:gd name="connsiteY40" fmla="*/ 56882 h 455076"/>
              <a:gd name="connsiteX41" fmla="*/ 170906 w 607639"/>
              <a:gd name="connsiteY41" fmla="*/ 56882 h 455076"/>
              <a:gd name="connsiteX42" fmla="*/ 170906 w 607639"/>
              <a:gd name="connsiteY42" fmla="*/ 246549 h 455076"/>
              <a:gd name="connsiteX43" fmla="*/ 189863 w 607639"/>
              <a:gd name="connsiteY43" fmla="*/ 246549 h 455076"/>
              <a:gd name="connsiteX44" fmla="*/ 189863 w 607639"/>
              <a:gd name="connsiteY44" fmla="*/ 75902 h 455076"/>
              <a:gd name="connsiteX45" fmla="*/ 208909 w 607639"/>
              <a:gd name="connsiteY45" fmla="*/ 75902 h 455076"/>
              <a:gd name="connsiteX46" fmla="*/ 208909 w 607639"/>
              <a:gd name="connsiteY46" fmla="*/ 56882 h 455076"/>
              <a:gd name="connsiteX47" fmla="*/ 94989 w 607639"/>
              <a:gd name="connsiteY47" fmla="*/ 56882 h 455076"/>
              <a:gd name="connsiteX48" fmla="*/ 94989 w 607639"/>
              <a:gd name="connsiteY48" fmla="*/ 246549 h 455076"/>
              <a:gd name="connsiteX49" fmla="*/ 113946 w 607639"/>
              <a:gd name="connsiteY49" fmla="*/ 246549 h 455076"/>
              <a:gd name="connsiteX50" fmla="*/ 113946 w 607639"/>
              <a:gd name="connsiteY50" fmla="*/ 75902 h 455076"/>
              <a:gd name="connsiteX51" fmla="*/ 132903 w 607639"/>
              <a:gd name="connsiteY51" fmla="*/ 75902 h 455076"/>
              <a:gd name="connsiteX52" fmla="*/ 132903 w 607639"/>
              <a:gd name="connsiteY52" fmla="*/ 56882 h 455076"/>
              <a:gd name="connsiteX53" fmla="*/ 56985 w 607639"/>
              <a:gd name="connsiteY53" fmla="*/ 0 h 455076"/>
              <a:gd name="connsiteX54" fmla="*/ 550672 w 607639"/>
              <a:gd name="connsiteY54" fmla="*/ 0 h 455076"/>
              <a:gd name="connsiteX55" fmla="*/ 588586 w 607639"/>
              <a:gd name="connsiteY55" fmla="*/ 37951 h 455076"/>
              <a:gd name="connsiteX56" fmla="*/ 588586 w 607639"/>
              <a:gd name="connsiteY56" fmla="*/ 265480 h 455076"/>
              <a:gd name="connsiteX57" fmla="*/ 550672 w 607639"/>
              <a:gd name="connsiteY57" fmla="*/ 303431 h 455076"/>
              <a:gd name="connsiteX58" fmla="*/ 56985 w 607639"/>
              <a:gd name="connsiteY58" fmla="*/ 303431 h 455076"/>
              <a:gd name="connsiteX59" fmla="*/ 18982 w 607639"/>
              <a:gd name="connsiteY59" fmla="*/ 265480 h 455076"/>
              <a:gd name="connsiteX60" fmla="*/ 18982 w 607639"/>
              <a:gd name="connsiteY60" fmla="*/ 37951 h 455076"/>
              <a:gd name="connsiteX61" fmla="*/ 56985 w 607639"/>
              <a:gd name="connsiteY61" fmla="*/ 0 h 45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7639" h="455076">
                <a:moveTo>
                  <a:pt x="38005" y="341325"/>
                </a:moveTo>
                <a:lnTo>
                  <a:pt x="569634" y="341325"/>
                </a:lnTo>
                <a:cubicBezTo>
                  <a:pt x="590639" y="341325"/>
                  <a:pt x="607639" y="358299"/>
                  <a:pt x="607639" y="379272"/>
                </a:cubicBezTo>
                <a:cubicBezTo>
                  <a:pt x="607639" y="400245"/>
                  <a:pt x="590639" y="417218"/>
                  <a:pt x="569634" y="417218"/>
                </a:cubicBezTo>
                <a:lnTo>
                  <a:pt x="531628" y="417218"/>
                </a:lnTo>
                <a:cubicBezTo>
                  <a:pt x="531628" y="438102"/>
                  <a:pt x="514628" y="455076"/>
                  <a:pt x="493712" y="455076"/>
                </a:cubicBezTo>
                <a:cubicBezTo>
                  <a:pt x="472707" y="455076"/>
                  <a:pt x="455707" y="438102"/>
                  <a:pt x="455707" y="417218"/>
                </a:cubicBezTo>
                <a:cubicBezTo>
                  <a:pt x="455707" y="438102"/>
                  <a:pt x="438707" y="455076"/>
                  <a:pt x="417702" y="455076"/>
                </a:cubicBezTo>
                <a:cubicBezTo>
                  <a:pt x="396786" y="455076"/>
                  <a:pt x="379786" y="438102"/>
                  <a:pt x="379786" y="417218"/>
                </a:cubicBezTo>
                <a:lnTo>
                  <a:pt x="227854" y="417218"/>
                </a:lnTo>
                <a:cubicBezTo>
                  <a:pt x="227854" y="438102"/>
                  <a:pt x="210853" y="455076"/>
                  <a:pt x="189848" y="455076"/>
                </a:cubicBezTo>
                <a:cubicBezTo>
                  <a:pt x="168932" y="455076"/>
                  <a:pt x="151932" y="438102"/>
                  <a:pt x="151932" y="417218"/>
                </a:cubicBezTo>
                <a:cubicBezTo>
                  <a:pt x="151932" y="438102"/>
                  <a:pt x="134932" y="455076"/>
                  <a:pt x="113927" y="455076"/>
                </a:cubicBezTo>
                <a:cubicBezTo>
                  <a:pt x="92922" y="455076"/>
                  <a:pt x="75922" y="438102"/>
                  <a:pt x="75922" y="417218"/>
                </a:cubicBezTo>
                <a:lnTo>
                  <a:pt x="38005" y="417218"/>
                </a:lnTo>
                <a:cubicBezTo>
                  <a:pt x="17000" y="417218"/>
                  <a:pt x="0" y="400245"/>
                  <a:pt x="0" y="379272"/>
                </a:cubicBezTo>
                <a:cubicBezTo>
                  <a:pt x="0" y="358299"/>
                  <a:pt x="17000" y="341325"/>
                  <a:pt x="38005" y="341325"/>
                </a:cubicBezTo>
                <a:close/>
                <a:moveTo>
                  <a:pt x="474665" y="56882"/>
                </a:moveTo>
                <a:lnTo>
                  <a:pt x="474665" y="246549"/>
                </a:lnTo>
                <a:lnTo>
                  <a:pt x="493711" y="246549"/>
                </a:lnTo>
                <a:lnTo>
                  <a:pt x="493711" y="75902"/>
                </a:lnTo>
                <a:lnTo>
                  <a:pt x="512668" y="75902"/>
                </a:lnTo>
                <a:lnTo>
                  <a:pt x="512668" y="56882"/>
                </a:lnTo>
                <a:close/>
                <a:moveTo>
                  <a:pt x="398748" y="56882"/>
                </a:moveTo>
                <a:lnTo>
                  <a:pt x="398748" y="246549"/>
                </a:lnTo>
                <a:lnTo>
                  <a:pt x="417705" y="246549"/>
                </a:lnTo>
                <a:lnTo>
                  <a:pt x="417705" y="75902"/>
                </a:lnTo>
                <a:lnTo>
                  <a:pt x="436751" y="75902"/>
                </a:lnTo>
                <a:lnTo>
                  <a:pt x="436751" y="56882"/>
                </a:lnTo>
                <a:close/>
                <a:moveTo>
                  <a:pt x="322830" y="56882"/>
                </a:moveTo>
                <a:lnTo>
                  <a:pt x="322830" y="246549"/>
                </a:lnTo>
                <a:lnTo>
                  <a:pt x="341787" y="246549"/>
                </a:lnTo>
                <a:lnTo>
                  <a:pt x="341787" y="75902"/>
                </a:lnTo>
                <a:lnTo>
                  <a:pt x="360744" y="75902"/>
                </a:lnTo>
                <a:lnTo>
                  <a:pt x="360744" y="56882"/>
                </a:lnTo>
                <a:close/>
                <a:moveTo>
                  <a:pt x="246824" y="56882"/>
                </a:moveTo>
                <a:lnTo>
                  <a:pt x="246824" y="246549"/>
                </a:lnTo>
                <a:lnTo>
                  <a:pt x="265870" y="246549"/>
                </a:lnTo>
                <a:lnTo>
                  <a:pt x="265870" y="75902"/>
                </a:lnTo>
                <a:lnTo>
                  <a:pt x="284827" y="75902"/>
                </a:lnTo>
                <a:lnTo>
                  <a:pt x="284827" y="56882"/>
                </a:lnTo>
                <a:close/>
                <a:moveTo>
                  <a:pt x="170906" y="56882"/>
                </a:moveTo>
                <a:lnTo>
                  <a:pt x="170906" y="246549"/>
                </a:lnTo>
                <a:lnTo>
                  <a:pt x="189863" y="246549"/>
                </a:lnTo>
                <a:lnTo>
                  <a:pt x="189863" y="75902"/>
                </a:lnTo>
                <a:lnTo>
                  <a:pt x="208909" y="75902"/>
                </a:lnTo>
                <a:lnTo>
                  <a:pt x="208909" y="56882"/>
                </a:lnTo>
                <a:close/>
                <a:moveTo>
                  <a:pt x="94989" y="56882"/>
                </a:moveTo>
                <a:lnTo>
                  <a:pt x="94989" y="246549"/>
                </a:lnTo>
                <a:lnTo>
                  <a:pt x="113946" y="246549"/>
                </a:lnTo>
                <a:lnTo>
                  <a:pt x="113946" y="75902"/>
                </a:lnTo>
                <a:lnTo>
                  <a:pt x="132903" y="75902"/>
                </a:lnTo>
                <a:lnTo>
                  <a:pt x="132903" y="56882"/>
                </a:lnTo>
                <a:close/>
                <a:moveTo>
                  <a:pt x="56985" y="0"/>
                </a:moveTo>
                <a:lnTo>
                  <a:pt x="550672" y="0"/>
                </a:lnTo>
                <a:cubicBezTo>
                  <a:pt x="571587" y="0"/>
                  <a:pt x="588586" y="17065"/>
                  <a:pt x="588586" y="37951"/>
                </a:cubicBezTo>
                <a:lnTo>
                  <a:pt x="588586" y="265480"/>
                </a:lnTo>
                <a:cubicBezTo>
                  <a:pt x="588586" y="286367"/>
                  <a:pt x="571587" y="303431"/>
                  <a:pt x="550672" y="303431"/>
                </a:cubicBezTo>
                <a:lnTo>
                  <a:pt x="56985" y="303431"/>
                </a:lnTo>
                <a:cubicBezTo>
                  <a:pt x="36070" y="303431"/>
                  <a:pt x="18982" y="286367"/>
                  <a:pt x="18982" y="265480"/>
                </a:cubicBezTo>
                <a:lnTo>
                  <a:pt x="18982" y="37951"/>
                </a:lnTo>
                <a:cubicBezTo>
                  <a:pt x="18982" y="17065"/>
                  <a:pt x="36070" y="0"/>
                  <a:pt x="56985" y="0"/>
                </a:cubicBezTo>
                <a:close/>
              </a:path>
            </a:pathLst>
          </a:custGeom>
          <a:solidFill>
            <a:srgbClr val="080F42"/>
          </a:solidFill>
          <a:ln>
            <a:noFill/>
          </a:ln>
        </p:spPr>
      </p:sp>
      <p:sp>
        <p:nvSpPr>
          <p:cNvPr id="153" name="Rectangle 3"/>
          <p:cNvSpPr txBox="1">
            <a:spLocks noChangeArrowheads="1"/>
          </p:cNvSpPr>
          <p:nvPr/>
        </p:nvSpPr>
        <p:spPr bwMode="auto">
          <a:xfrm>
            <a:off x="9625743" y="3382222"/>
            <a:ext cx="2042649" cy="537712"/>
          </a:xfrm>
          <a:prstGeom prst="rect">
            <a:avLst/>
          </a:prstGeom>
          <a:noFill/>
        </p:spPr>
        <p:txBody>
          <a:bodyPr wrap="square" lIns="90000" tIns="46800" rIns="90000" bIns="46800">
            <a:spAutoFit/>
          </a:bodyPr>
          <a:lstStyle>
            <a:defPPr>
              <a:defRPr lang="zh-CN"/>
            </a:defPPr>
            <a:lvl1pPr algn="ctr">
              <a:lnSpc>
                <a:spcPct val="90000"/>
              </a:lnSpc>
              <a:spcBef>
                <a:spcPct val="0"/>
              </a:spcBef>
              <a:buNone/>
              <a:defRPr sz="1100" b="0" baseline="0">
                <a:gradFill flip="none" rotWithShape="1">
                  <a:gsLst>
                    <a:gs pos="0">
                      <a:srgbClr val="213B93"/>
                    </a:gs>
                    <a:gs pos="50000">
                      <a:schemeClr val="tx1">
                        <a:lumMod val="75000"/>
                        <a:lumOff val="25000"/>
                        <a:tint val="44500"/>
                        <a:satMod val="160000"/>
                        <a:alpha val="76000"/>
                      </a:schemeClr>
                    </a:gs>
                    <a:gs pos="100000">
                      <a:srgbClr val="16966F"/>
                    </a:gs>
                  </a:gsLst>
                  <a:lin ang="2700000" scaled="1"/>
                  <a:tileRect/>
                </a:gradFill>
                <a:effectLst>
                  <a:innerShdw blurRad="50800" dist="38100" dir="16200000">
                    <a:prstClr val="black">
                      <a:alpha val="59000"/>
                    </a:prstClr>
                  </a:innerShdw>
                </a:effectLst>
                <a:latin typeface="微软雅黑" panose="020B0503020204020204" pitchFamily="34" charset="-122"/>
                <a:ea typeface="微软雅黑" panose="020B0503020204020204" pitchFamily="34" charset="-122"/>
                <a:cs typeface="Tahoma" panose="020B0804030504040204" pitchFamily="34" charset="0"/>
              </a:defRPr>
            </a:lvl1pPr>
          </a:lstStyle>
          <a:p>
            <a:r>
              <a:rPr lang="en-US" altLang="zh-CN" sz="1600" b="1">
                <a:solidFill>
                  <a:schemeClr val="bg1"/>
                </a:solidFill>
                <a:sym typeface="Arial" panose="020B0604020202090204" pitchFamily="34" charset="0"/>
              </a:rPr>
              <a:t>VR</a:t>
            </a:r>
            <a:r>
              <a:rPr lang="zh-CN" altLang="en-US" sz="1600" b="1">
                <a:solidFill>
                  <a:schemeClr val="bg1"/>
                </a:solidFill>
                <a:sym typeface="Arial" panose="020B0604020202090204" pitchFamily="34" charset="0"/>
              </a:rPr>
              <a:t>培训与考核解决方案</a:t>
            </a:r>
          </a:p>
        </p:txBody>
      </p:sp>
      <p:sp>
        <p:nvSpPr>
          <p:cNvPr id="154" name="Oval 29"/>
          <p:cNvSpPr/>
          <p:nvPr/>
        </p:nvSpPr>
        <p:spPr>
          <a:xfrm>
            <a:off x="9965101" y="1933200"/>
            <a:ext cx="1363932" cy="1363932"/>
          </a:xfrm>
          <a:prstGeom prst="ellipse">
            <a:avLst/>
          </a:prstGeom>
          <a:gradFill>
            <a:gsLst>
              <a:gs pos="0">
                <a:srgbClr val="00FFFF"/>
              </a:gs>
              <a:gs pos="100000">
                <a:srgbClr val="00FFFF">
                  <a:alpha val="90000"/>
                </a:srgbClr>
              </a:gs>
            </a:gsLst>
            <a:lin ang="5400000" scaled="0"/>
          </a:gradFill>
          <a:ln>
            <a:noFill/>
          </a:ln>
          <a:effectLst/>
        </p:spPr>
        <p:txBody>
          <a:bodyPr rtlCol="0" anchor="ctr"/>
          <a:lstStyle/>
          <a:p>
            <a:pPr algn="ctr"/>
            <a:endParaRPr lang="ko-KR" altLang="en-US" sz="1600" b="1" kern="0">
              <a:solidFill>
                <a:schemeClr val="bg1"/>
              </a:solidFill>
              <a:latin typeface="微软雅黑" panose="020B0503020204020204" pitchFamily="34" charset="-122"/>
              <a:sym typeface="Arial" panose="020B0604020202090204" pitchFamily="34" charset="0"/>
            </a:endParaRPr>
          </a:p>
        </p:txBody>
      </p:sp>
      <p:sp>
        <p:nvSpPr>
          <p:cNvPr id="155" name="Rectangle 3"/>
          <p:cNvSpPr txBox="1">
            <a:spLocks noChangeArrowheads="1"/>
          </p:cNvSpPr>
          <p:nvPr/>
        </p:nvSpPr>
        <p:spPr bwMode="auto">
          <a:xfrm>
            <a:off x="10098130" y="2736567"/>
            <a:ext cx="1097875" cy="316113"/>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804030504040204" pitchFamily="34" charset="0"/>
                <a:ea typeface="Tahoma" panose="020B0804030504040204" pitchFamily="34" charset="0"/>
                <a:cs typeface="Tahoma" panose="020B0804030504040204" pitchFamily="34" charset="0"/>
              </a:defRPr>
            </a:lvl1pPr>
          </a:lstStyle>
          <a:p>
            <a:pPr marL="0" marR="0" lvl="0" indent="0" algn="ctr" defTabSz="914400" eaLnBrk="1" fontAlgn="auto" latinLnBrk="0" hangingPunct="1">
              <a:lnSpc>
                <a:spcPct val="90000"/>
              </a:lnSpc>
              <a:spcBef>
                <a:spcPct val="0"/>
              </a:spcBef>
              <a:spcAft>
                <a:spcPts val="0"/>
              </a:spcAft>
              <a:buClrTx/>
              <a:buSzTx/>
              <a:buFontTx/>
              <a:buNone/>
              <a:defRPr/>
            </a:pPr>
            <a:r>
              <a:rPr kumimoji="0" lang="en-US" altLang="zh-CN" sz="1600" i="0" u="none" strike="noStrike" kern="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rPr>
              <a:t>VR</a:t>
            </a:r>
            <a:r>
              <a:rPr kumimoji="0" lang="zh-CN" altLang="en-US" sz="1600" i="0" u="none" strike="noStrike" kern="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rPr>
              <a:t>培训</a:t>
            </a:r>
            <a:endParaRPr kumimoji="0" lang="en-US" altLang="ko-KR" sz="1600" i="0" u="none" strike="noStrike" kern="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endParaRPr>
          </a:p>
        </p:txBody>
      </p:sp>
      <p:sp>
        <p:nvSpPr>
          <p:cNvPr id="156" name="Oval 64"/>
          <p:cNvSpPr/>
          <p:nvPr/>
        </p:nvSpPr>
        <p:spPr>
          <a:xfrm>
            <a:off x="10044165" y="2012263"/>
            <a:ext cx="1205805" cy="1205805"/>
          </a:xfrm>
          <a:prstGeom prst="ellipse">
            <a:avLst/>
          </a:prstGeom>
          <a:noFill/>
          <a:ln w="12700" cap="flat" cmpd="sng" algn="ctr">
            <a:solidFill>
              <a:schemeClr val="tx1">
                <a:lumMod val="85000"/>
                <a:lumOff val="1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600" b="1" i="0" u="none" strike="noStrike" kern="0" cap="none" spc="0" normalizeH="0" baseline="0" noProof="0">
              <a:ln>
                <a:noFill/>
              </a:ln>
              <a:solidFill>
                <a:schemeClr val="bg1"/>
              </a:solidFill>
              <a:effectLst/>
              <a:uLnTx/>
              <a:uFillTx/>
              <a:latin typeface="微软雅黑" panose="020B0503020204020204" pitchFamily="34" charset="-122"/>
              <a:sym typeface="Arial" panose="020B0604020202090204" pitchFamily="34" charset="0"/>
            </a:endParaRPr>
          </a:p>
        </p:txBody>
      </p:sp>
      <p:sp>
        <p:nvSpPr>
          <p:cNvPr id="157" name="virtual-reality_150315"/>
          <p:cNvSpPr>
            <a:spLocks noChangeAspect="1"/>
          </p:cNvSpPr>
          <p:nvPr/>
        </p:nvSpPr>
        <p:spPr bwMode="auto">
          <a:xfrm>
            <a:off x="10404210" y="2138613"/>
            <a:ext cx="485714" cy="484981"/>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 name="connsiteX69" fmla="*/ 325000 h 606722"/>
              <a:gd name="connsiteY69" fmla="*/ 325000 h 606722"/>
              <a:gd name="connsiteX70" fmla="*/ 325000 h 606722"/>
              <a:gd name="connsiteY70" fmla="*/ 325000 h 606722"/>
              <a:gd name="connsiteX71" fmla="*/ 325000 h 606722"/>
              <a:gd name="connsiteY71" fmla="*/ 325000 h 606722"/>
              <a:gd name="connsiteX72" fmla="*/ 325000 h 606722"/>
              <a:gd name="connsiteY72" fmla="*/ 325000 h 606722"/>
              <a:gd name="connsiteX73" fmla="*/ 325000 h 606722"/>
              <a:gd name="connsiteY73" fmla="*/ 325000 h 606722"/>
              <a:gd name="connsiteX74" fmla="*/ 325000 h 606722"/>
              <a:gd name="connsiteY74" fmla="*/ 325000 h 606722"/>
              <a:gd name="connsiteX75" fmla="*/ 325000 h 606722"/>
              <a:gd name="connsiteY75" fmla="*/ 325000 h 606722"/>
              <a:gd name="connsiteX76" fmla="*/ 325000 h 606722"/>
              <a:gd name="connsiteY76" fmla="*/ 325000 h 606722"/>
              <a:gd name="connsiteX77" fmla="*/ 325000 h 606722"/>
              <a:gd name="connsiteY77" fmla="*/ 325000 h 606722"/>
              <a:gd name="connsiteX78" fmla="*/ 325000 h 606722"/>
              <a:gd name="connsiteY78" fmla="*/ 325000 h 606722"/>
              <a:gd name="connsiteX79" fmla="*/ 325000 h 606722"/>
              <a:gd name="connsiteY79" fmla="*/ 325000 h 606722"/>
              <a:gd name="connsiteX80" fmla="*/ 325000 h 606722"/>
              <a:gd name="connsiteY80" fmla="*/ 325000 h 606722"/>
              <a:gd name="connsiteX81" fmla="*/ 325000 h 606722"/>
              <a:gd name="connsiteY81" fmla="*/ 325000 h 606722"/>
              <a:gd name="connsiteX82" fmla="*/ 325000 h 606722"/>
              <a:gd name="connsiteY82" fmla="*/ 325000 h 606722"/>
              <a:gd name="connsiteX83" fmla="*/ 325000 h 606722"/>
              <a:gd name="connsiteY83" fmla="*/ 325000 h 606722"/>
              <a:gd name="connsiteX84" fmla="*/ 325000 h 606722"/>
              <a:gd name="connsiteY84" fmla="*/ 325000 h 606722"/>
              <a:gd name="connsiteX85" fmla="*/ 325000 h 606722"/>
              <a:gd name="connsiteY85" fmla="*/ 325000 h 606722"/>
              <a:gd name="connsiteX86" fmla="*/ 325000 h 606722"/>
              <a:gd name="connsiteY86" fmla="*/ 325000 h 606722"/>
              <a:gd name="connsiteX87" fmla="*/ 325000 h 606722"/>
              <a:gd name="connsiteY87" fmla="*/ 325000 h 606722"/>
              <a:gd name="connsiteX88" fmla="*/ 325000 h 606722"/>
              <a:gd name="connsiteY88" fmla="*/ 325000 h 606722"/>
              <a:gd name="connsiteX89" fmla="*/ 325000 h 606722"/>
              <a:gd name="connsiteY89" fmla="*/ 325000 h 606722"/>
              <a:gd name="connsiteX90" fmla="*/ 325000 h 606722"/>
              <a:gd name="connsiteY90" fmla="*/ 325000 h 606722"/>
              <a:gd name="connsiteX91" fmla="*/ 325000 h 606722"/>
              <a:gd name="connsiteY91" fmla="*/ 325000 h 606722"/>
              <a:gd name="connsiteX92" fmla="*/ 325000 h 606722"/>
              <a:gd name="connsiteY92" fmla="*/ 325000 h 606722"/>
              <a:gd name="connsiteX93" fmla="*/ 325000 h 606722"/>
              <a:gd name="connsiteY93" fmla="*/ 325000 h 606722"/>
              <a:gd name="connsiteX94" fmla="*/ 325000 h 606722"/>
              <a:gd name="connsiteY94" fmla="*/ 325000 h 606722"/>
              <a:gd name="connsiteX95" fmla="*/ 325000 h 606722"/>
              <a:gd name="connsiteY95" fmla="*/ 325000 h 606722"/>
              <a:gd name="connsiteX96" fmla="*/ 325000 h 606722"/>
              <a:gd name="connsiteY96" fmla="*/ 325000 h 606722"/>
              <a:gd name="connsiteX97" fmla="*/ 325000 h 606722"/>
              <a:gd name="connsiteY97" fmla="*/ 325000 h 606722"/>
              <a:gd name="connsiteX98" fmla="*/ 325000 h 606722"/>
              <a:gd name="connsiteY98" fmla="*/ 325000 h 606722"/>
              <a:gd name="connsiteX99" fmla="*/ 325000 h 606722"/>
              <a:gd name="connsiteY99" fmla="*/ 325000 h 606722"/>
              <a:gd name="connsiteX100" fmla="*/ 325000 h 606722"/>
              <a:gd name="connsiteY100" fmla="*/ 325000 h 606722"/>
              <a:gd name="connsiteX101" fmla="*/ 325000 h 606722"/>
              <a:gd name="connsiteY101" fmla="*/ 325000 h 606722"/>
              <a:gd name="connsiteX102" fmla="*/ 325000 h 606722"/>
              <a:gd name="connsiteY102" fmla="*/ 325000 h 606722"/>
              <a:gd name="connsiteX103" fmla="*/ 325000 h 606722"/>
              <a:gd name="connsiteY103" fmla="*/ 325000 h 606722"/>
              <a:gd name="connsiteX104" fmla="*/ 325000 h 606722"/>
              <a:gd name="connsiteY104" fmla="*/ 325000 h 606722"/>
              <a:gd name="connsiteX105" fmla="*/ 325000 h 606722"/>
              <a:gd name="connsiteY105" fmla="*/ 325000 h 606722"/>
              <a:gd name="connsiteX106" fmla="*/ 325000 h 606722"/>
              <a:gd name="connsiteY106" fmla="*/ 325000 h 606722"/>
              <a:gd name="connsiteX107" fmla="*/ 325000 h 606722"/>
              <a:gd name="connsiteY107" fmla="*/ 325000 h 606722"/>
              <a:gd name="connsiteX108" fmla="*/ 325000 h 606722"/>
              <a:gd name="connsiteY108" fmla="*/ 325000 h 606722"/>
              <a:gd name="connsiteX109" fmla="*/ 325000 h 606722"/>
              <a:gd name="connsiteY109" fmla="*/ 325000 h 606722"/>
              <a:gd name="connsiteX110" fmla="*/ 325000 h 606722"/>
              <a:gd name="connsiteY110" fmla="*/ 325000 h 606722"/>
              <a:gd name="connsiteX111" fmla="*/ 325000 h 606722"/>
              <a:gd name="connsiteY111" fmla="*/ 325000 h 606722"/>
              <a:gd name="connsiteX112" fmla="*/ 325000 h 606722"/>
              <a:gd name="connsiteY112" fmla="*/ 325000 h 606722"/>
              <a:gd name="connsiteX113" fmla="*/ 325000 h 606722"/>
              <a:gd name="connsiteY113"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8133" h="607216">
                <a:moveTo>
                  <a:pt x="520807" y="510330"/>
                </a:moveTo>
                <a:cubicBezTo>
                  <a:pt x="526144" y="510330"/>
                  <a:pt x="530511" y="514594"/>
                  <a:pt x="530511" y="520021"/>
                </a:cubicBezTo>
                <a:cubicBezTo>
                  <a:pt x="530511" y="546671"/>
                  <a:pt x="508676" y="568476"/>
                  <a:pt x="481988" y="568476"/>
                </a:cubicBezTo>
                <a:lnTo>
                  <a:pt x="203759" y="568476"/>
                </a:lnTo>
                <a:cubicBezTo>
                  <a:pt x="198422" y="568476"/>
                  <a:pt x="194055" y="564115"/>
                  <a:pt x="194055" y="558785"/>
                </a:cubicBezTo>
                <a:cubicBezTo>
                  <a:pt x="194055" y="553358"/>
                  <a:pt x="198422" y="549094"/>
                  <a:pt x="203759" y="549094"/>
                </a:cubicBezTo>
                <a:lnTo>
                  <a:pt x="481988" y="549094"/>
                </a:lnTo>
                <a:cubicBezTo>
                  <a:pt x="498001" y="549094"/>
                  <a:pt x="511102" y="536011"/>
                  <a:pt x="511102" y="520021"/>
                </a:cubicBezTo>
                <a:cubicBezTo>
                  <a:pt x="511102" y="514594"/>
                  <a:pt x="515372" y="510330"/>
                  <a:pt x="520807" y="510330"/>
                </a:cubicBezTo>
                <a:close/>
                <a:moveTo>
                  <a:pt x="87325" y="510330"/>
                </a:moveTo>
                <a:cubicBezTo>
                  <a:pt x="92661" y="510330"/>
                  <a:pt x="97027" y="514594"/>
                  <a:pt x="97027" y="520021"/>
                </a:cubicBezTo>
                <a:cubicBezTo>
                  <a:pt x="97027" y="536011"/>
                  <a:pt x="110126" y="549094"/>
                  <a:pt x="126135" y="549094"/>
                </a:cubicBezTo>
                <a:cubicBezTo>
                  <a:pt x="131472" y="549094"/>
                  <a:pt x="135838" y="553358"/>
                  <a:pt x="135838" y="558785"/>
                </a:cubicBezTo>
                <a:cubicBezTo>
                  <a:pt x="135838" y="564115"/>
                  <a:pt x="131472" y="568476"/>
                  <a:pt x="126135" y="568476"/>
                </a:cubicBezTo>
                <a:cubicBezTo>
                  <a:pt x="99356" y="568476"/>
                  <a:pt x="77622" y="546671"/>
                  <a:pt x="77622" y="520021"/>
                </a:cubicBezTo>
                <a:cubicBezTo>
                  <a:pt x="77622" y="514594"/>
                  <a:pt x="81988" y="510330"/>
                  <a:pt x="87325" y="510330"/>
                </a:cubicBezTo>
                <a:close/>
                <a:moveTo>
                  <a:pt x="342851" y="293905"/>
                </a:moveTo>
                <a:lnTo>
                  <a:pt x="417857" y="293905"/>
                </a:lnTo>
                <a:cubicBezTo>
                  <a:pt x="423194" y="293905"/>
                  <a:pt x="427560" y="298264"/>
                  <a:pt x="427560" y="303591"/>
                </a:cubicBezTo>
                <a:cubicBezTo>
                  <a:pt x="427560" y="309015"/>
                  <a:pt x="423194" y="313277"/>
                  <a:pt x="417857" y="313277"/>
                </a:cubicBezTo>
                <a:lnTo>
                  <a:pt x="354398" y="313277"/>
                </a:lnTo>
                <a:lnTo>
                  <a:pt x="369535" y="400840"/>
                </a:lnTo>
                <a:cubicBezTo>
                  <a:pt x="373513" y="424086"/>
                  <a:pt x="396898" y="443749"/>
                  <a:pt x="420477" y="443749"/>
                </a:cubicBezTo>
                <a:lnTo>
                  <a:pt x="520808" y="443749"/>
                </a:lnTo>
                <a:cubicBezTo>
                  <a:pt x="526145" y="443749"/>
                  <a:pt x="530511" y="448108"/>
                  <a:pt x="530511" y="453435"/>
                </a:cubicBezTo>
                <a:cubicBezTo>
                  <a:pt x="530511" y="458762"/>
                  <a:pt x="526145" y="463121"/>
                  <a:pt x="520808" y="463121"/>
                </a:cubicBezTo>
                <a:lnTo>
                  <a:pt x="420477" y="463121"/>
                </a:lnTo>
                <a:cubicBezTo>
                  <a:pt x="387486" y="463121"/>
                  <a:pt x="356048" y="436678"/>
                  <a:pt x="350420" y="404133"/>
                </a:cubicBezTo>
                <a:lnTo>
                  <a:pt x="333342" y="305238"/>
                </a:lnTo>
                <a:cubicBezTo>
                  <a:pt x="332857" y="302429"/>
                  <a:pt x="333633" y="299523"/>
                  <a:pt x="335477" y="297392"/>
                </a:cubicBezTo>
                <a:cubicBezTo>
                  <a:pt x="337321" y="295164"/>
                  <a:pt x="340037" y="293905"/>
                  <a:pt x="342851" y="293905"/>
                </a:cubicBezTo>
                <a:close/>
                <a:moveTo>
                  <a:pt x="190179" y="293905"/>
                </a:moveTo>
                <a:lnTo>
                  <a:pt x="265185" y="293905"/>
                </a:lnTo>
                <a:cubicBezTo>
                  <a:pt x="268096" y="293905"/>
                  <a:pt x="270812" y="295164"/>
                  <a:pt x="272656" y="297392"/>
                </a:cubicBezTo>
                <a:cubicBezTo>
                  <a:pt x="274500" y="299523"/>
                  <a:pt x="275276" y="302429"/>
                  <a:pt x="274791" y="305238"/>
                </a:cubicBezTo>
                <a:lnTo>
                  <a:pt x="257713" y="404133"/>
                </a:lnTo>
                <a:cubicBezTo>
                  <a:pt x="252085" y="436678"/>
                  <a:pt x="220647" y="463121"/>
                  <a:pt x="187559" y="463121"/>
                </a:cubicBezTo>
                <a:lnTo>
                  <a:pt x="87325" y="463121"/>
                </a:lnTo>
                <a:cubicBezTo>
                  <a:pt x="81988" y="463121"/>
                  <a:pt x="77622" y="458762"/>
                  <a:pt x="77622" y="453435"/>
                </a:cubicBezTo>
                <a:cubicBezTo>
                  <a:pt x="77622" y="448108"/>
                  <a:pt x="81988" y="443749"/>
                  <a:pt x="87325" y="443749"/>
                </a:cubicBezTo>
                <a:lnTo>
                  <a:pt x="187559" y="443749"/>
                </a:lnTo>
                <a:cubicBezTo>
                  <a:pt x="211235" y="443749"/>
                  <a:pt x="234522" y="424086"/>
                  <a:pt x="238598" y="400840"/>
                </a:cubicBezTo>
                <a:lnTo>
                  <a:pt x="253735" y="313277"/>
                </a:lnTo>
                <a:lnTo>
                  <a:pt x="190179" y="313277"/>
                </a:lnTo>
                <a:cubicBezTo>
                  <a:pt x="184842" y="313277"/>
                  <a:pt x="180476" y="309015"/>
                  <a:pt x="180476" y="303591"/>
                </a:cubicBezTo>
                <a:cubicBezTo>
                  <a:pt x="180476" y="298264"/>
                  <a:pt x="184842" y="293905"/>
                  <a:pt x="190179" y="293905"/>
                </a:cubicBezTo>
                <a:close/>
                <a:moveTo>
                  <a:pt x="184951" y="238344"/>
                </a:moveTo>
                <a:lnTo>
                  <a:pt x="156519" y="307235"/>
                </a:lnTo>
                <a:cubicBezTo>
                  <a:pt x="155063" y="310917"/>
                  <a:pt x="151473" y="313242"/>
                  <a:pt x="147494" y="313242"/>
                </a:cubicBezTo>
                <a:lnTo>
                  <a:pt x="58219" y="313242"/>
                </a:lnTo>
                <a:lnTo>
                  <a:pt x="58219" y="520012"/>
                </a:lnTo>
                <a:cubicBezTo>
                  <a:pt x="58219" y="557413"/>
                  <a:pt x="88689" y="587838"/>
                  <a:pt x="126146" y="587838"/>
                </a:cubicBezTo>
                <a:lnTo>
                  <a:pt x="481987" y="587838"/>
                </a:lnTo>
                <a:cubicBezTo>
                  <a:pt x="519444" y="587838"/>
                  <a:pt x="549914" y="557413"/>
                  <a:pt x="549914" y="520012"/>
                </a:cubicBezTo>
                <a:lnTo>
                  <a:pt x="549914" y="313242"/>
                </a:lnTo>
                <a:lnTo>
                  <a:pt x="460542" y="313242"/>
                </a:lnTo>
                <a:cubicBezTo>
                  <a:pt x="456660" y="313242"/>
                  <a:pt x="453070" y="310917"/>
                  <a:pt x="451614" y="307235"/>
                </a:cubicBezTo>
                <a:lnTo>
                  <a:pt x="423182" y="238344"/>
                </a:lnTo>
                <a:close/>
                <a:moveTo>
                  <a:pt x="178450" y="218965"/>
                </a:moveTo>
                <a:lnTo>
                  <a:pt x="429683" y="218965"/>
                </a:lnTo>
                <a:cubicBezTo>
                  <a:pt x="433662" y="218965"/>
                  <a:pt x="437155" y="221387"/>
                  <a:pt x="438708" y="224972"/>
                </a:cubicBezTo>
                <a:lnTo>
                  <a:pt x="467043" y="293863"/>
                </a:lnTo>
                <a:lnTo>
                  <a:pt x="559618" y="293863"/>
                </a:lnTo>
                <a:cubicBezTo>
                  <a:pt x="564955" y="293863"/>
                  <a:pt x="569322" y="298224"/>
                  <a:pt x="569322" y="303553"/>
                </a:cubicBezTo>
                <a:lnTo>
                  <a:pt x="569322" y="520012"/>
                </a:lnTo>
                <a:cubicBezTo>
                  <a:pt x="569322" y="568071"/>
                  <a:pt x="530118" y="607216"/>
                  <a:pt x="481987" y="607216"/>
                </a:cubicBezTo>
                <a:lnTo>
                  <a:pt x="126146" y="607216"/>
                </a:lnTo>
                <a:cubicBezTo>
                  <a:pt x="78015" y="607216"/>
                  <a:pt x="38811" y="568071"/>
                  <a:pt x="38811" y="520012"/>
                </a:cubicBezTo>
                <a:lnTo>
                  <a:pt x="38811" y="303553"/>
                </a:lnTo>
                <a:cubicBezTo>
                  <a:pt x="38811" y="298224"/>
                  <a:pt x="43178" y="293863"/>
                  <a:pt x="48515" y="293863"/>
                </a:cubicBezTo>
                <a:lnTo>
                  <a:pt x="140993" y="293863"/>
                </a:lnTo>
                <a:lnTo>
                  <a:pt x="169425" y="224972"/>
                </a:lnTo>
                <a:cubicBezTo>
                  <a:pt x="170881" y="221387"/>
                  <a:pt x="174471" y="218965"/>
                  <a:pt x="178450" y="218965"/>
                </a:cubicBezTo>
                <a:close/>
                <a:moveTo>
                  <a:pt x="362248" y="142119"/>
                </a:moveTo>
                <a:cubicBezTo>
                  <a:pt x="367607" y="142119"/>
                  <a:pt x="371951" y="146463"/>
                  <a:pt x="371951" y="151822"/>
                </a:cubicBezTo>
                <a:cubicBezTo>
                  <a:pt x="371951" y="157181"/>
                  <a:pt x="367607" y="161525"/>
                  <a:pt x="362248" y="161525"/>
                </a:cubicBezTo>
                <a:cubicBezTo>
                  <a:pt x="356889" y="161525"/>
                  <a:pt x="352545" y="157181"/>
                  <a:pt x="352545" y="151822"/>
                </a:cubicBezTo>
                <a:cubicBezTo>
                  <a:pt x="352545" y="146463"/>
                  <a:pt x="356889" y="142119"/>
                  <a:pt x="362248" y="142119"/>
                </a:cubicBezTo>
                <a:close/>
                <a:moveTo>
                  <a:pt x="304031" y="142119"/>
                </a:moveTo>
                <a:cubicBezTo>
                  <a:pt x="309390" y="142119"/>
                  <a:pt x="313734" y="146463"/>
                  <a:pt x="313734" y="151822"/>
                </a:cubicBezTo>
                <a:cubicBezTo>
                  <a:pt x="313734" y="157181"/>
                  <a:pt x="309390" y="161525"/>
                  <a:pt x="304031" y="161525"/>
                </a:cubicBezTo>
                <a:cubicBezTo>
                  <a:pt x="298672" y="161525"/>
                  <a:pt x="294328" y="157181"/>
                  <a:pt x="294328" y="151822"/>
                </a:cubicBezTo>
                <a:cubicBezTo>
                  <a:pt x="294328" y="146463"/>
                  <a:pt x="298672" y="142119"/>
                  <a:pt x="304031" y="142119"/>
                </a:cubicBezTo>
                <a:close/>
                <a:moveTo>
                  <a:pt x="245815" y="142119"/>
                </a:moveTo>
                <a:cubicBezTo>
                  <a:pt x="251174" y="142119"/>
                  <a:pt x="255518" y="146463"/>
                  <a:pt x="255518" y="151822"/>
                </a:cubicBezTo>
                <a:cubicBezTo>
                  <a:pt x="255518" y="157181"/>
                  <a:pt x="251174" y="161525"/>
                  <a:pt x="245815" y="161525"/>
                </a:cubicBezTo>
                <a:cubicBezTo>
                  <a:pt x="240456" y="161525"/>
                  <a:pt x="236112" y="157181"/>
                  <a:pt x="236112" y="151822"/>
                </a:cubicBezTo>
                <a:cubicBezTo>
                  <a:pt x="236112" y="146463"/>
                  <a:pt x="240456" y="142119"/>
                  <a:pt x="245815" y="142119"/>
                </a:cubicBezTo>
                <a:close/>
                <a:moveTo>
                  <a:pt x="304018" y="19377"/>
                </a:moveTo>
                <a:cubicBezTo>
                  <a:pt x="287521" y="19377"/>
                  <a:pt x="271316" y="20831"/>
                  <a:pt x="255499" y="23543"/>
                </a:cubicBezTo>
                <a:lnTo>
                  <a:pt x="255499" y="96887"/>
                </a:lnTo>
                <a:lnTo>
                  <a:pt x="352537" y="96887"/>
                </a:lnTo>
                <a:lnTo>
                  <a:pt x="352537" y="23543"/>
                </a:lnTo>
                <a:cubicBezTo>
                  <a:pt x="336817" y="20831"/>
                  <a:pt x="320611" y="19377"/>
                  <a:pt x="304018" y="19377"/>
                </a:cubicBezTo>
                <a:close/>
                <a:moveTo>
                  <a:pt x="304018" y="0"/>
                </a:moveTo>
                <a:cubicBezTo>
                  <a:pt x="385238" y="0"/>
                  <a:pt x="461607" y="31585"/>
                  <a:pt x="519053" y="88942"/>
                </a:cubicBezTo>
                <a:cubicBezTo>
                  <a:pt x="576499" y="146299"/>
                  <a:pt x="608133" y="222452"/>
                  <a:pt x="608133" y="303547"/>
                </a:cubicBezTo>
                <a:lnTo>
                  <a:pt x="608133" y="440448"/>
                </a:lnTo>
                <a:cubicBezTo>
                  <a:pt x="608133" y="445874"/>
                  <a:pt x="603766" y="450137"/>
                  <a:pt x="598429" y="450137"/>
                </a:cubicBezTo>
                <a:cubicBezTo>
                  <a:pt x="592995" y="450137"/>
                  <a:pt x="588726" y="445874"/>
                  <a:pt x="588726" y="440448"/>
                </a:cubicBezTo>
                <a:lnTo>
                  <a:pt x="588726" y="303547"/>
                </a:lnTo>
                <a:cubicBezTo>
                  <a:pt x="588726" y="170230"/>
                  <a:pt x="496249" y="58035"/>
                  <a:pt x="371944" y="27613"/>
                </a:cubicBezTo>
                <a:lnTo>
                  <a:pt x="371944" y="106576"/>
                </a:lnTo>
                <a:cubicBezTo>
                  <a:pt x="371944" y="111904"/>
                  <a:pt x="367675" y="116264"/>
                  <a:pt x="362241" y="116264"/>
                </a:cubicBezTo>
                <a:lnTo>
                  <a:pt x="245795" y="116264"/>
                </a:lnTo>
                <a:cubicBezTo>
                  <a:pt x="240458" y="116264"/>
                  <a:pt x="236092" y="111904"/>
                  <a:pt x="236092" y="106576"/>
                </a:cubicBezTo>
                <a:lnTo>
                  <a:pt x="236092" y="27613"/>
                </a:lnTo>
                <a:cubicBezTo>
                  <a:pt x="111884" y="58035"/>
                  <a:pt x="19407" y="170230"/>
                  <a:pt x="19407" y="303547"/>
                </a:cubicBezTo>
                <a:lnTo>
                  <a:pt x="19407" y="440448"/>
                </a:lnTo>
                <a:cubicBezTo>
                  <a:pt x="19407" y="445874"/>
                  <a:pt x="15041" y="450137"/>
                  <a:pt x="9704" y="450137"/>
                </a:cubicBezTo>
                <a:cubicBezTo>
                  <a:pt x="4367" y="450137"/>
                  <a:pt x="0" y="445874"/>
                  <a:pt x="0" y="440448"/>
                </a:cubicBezTo>
                <a:lnTo>
                  <a:pt x="0" y="303547"/>
                </a:lnTo>
                <a:cubicBezTo>
                  <a:pt x="0" y="222452"/>
                  <a:pt x="31634" y="146299"/>
                  <a:pt x="89080" y="88942"/>
                </a:cubicBezTo>
                <a:cubicBezTo>
                  <a:pt x="146526" y="31585"/>
                  <a:pt x="222798" y="0"/>
                  <a:pt x="304018" y="0"/>
                </a:cubicBezTo>
                <a:close/>
              </a:path>
            </a:pathLst>
          </a:custGeom>
          <a:solidFill>
            <a:srgbClr val="080F42"/>
          </a:solidFill>
          <a:ln>
            <a:noFill/>
          </a:ln>
        </p:spPr>
      </p:sp>
      <p:sp>
        <p:nvSpPr>
          <p:cNvPr id="158" name="Rectangle 3"/>
          <p:cNvSpPr txBox="1">
            <a:spLocks noChangeArrowheads="1"/>
          </p:cNvSpPr>
          <p:nvPr/>
        </p:nvSpPr>
        <p:spPr bwMode="auto">
          <a:xfrm>
            <a:off x="9794610" y="5494457"/>
            <a:ext cx="1704915" cy="537712"/>
          </a:xfrm>
          <a:prstGeom prst="rect">
            <a:avLst/>
          </a:prstGeom>
          <a:noFill/>
        </p:spPr>
        <p:txBody>
          <a:bodyPr wrap="square" lIns="90000" tIns="46800" rIns="90000" bIns="46800">
            <a:spAutoFit/>
          </a:bodyPr>
          <a:lstStyle>
            <a:defPPr>
              <a:defRPr lang="zh-CN"/>
            </a:defPPr>
            <a:lvl1pPr algn="ctr">
              <a:lnSpc>
                <a:spcPct val="90000"/>
              </a:lnSpc>
              <a:spcBef>
                <a:spcPct val="0"/>
              </a:spcBef>
              <a:buNone/>
              <a:defRPr sz="1100" b="0" baseline="0">
                <a:gradFill flip="none" rotWithShape="1">
                  <a:gsLst>
                    <a:gs pos="0">
                      <a:srgbClr val="213B93"/>
                    </a:gs>
                    <a:gs pos="50000">
                      <a:schemeClr val="tx1">
                        <a:lumMod val="75000"/>
                        <a:lumOff val="25000"/>
                        <a:tint val="44500"/>
                        <a:satMod val="160000"/>
                        <a:alpha val="76000"/>
                      </a:schemeClr>
                    </a:gs>
                    <a:gs pos="100000">
                      <a:srgbClr val="16966F"/>
                    </a:gs>
                  </a:gsLst>
                  <a:lin ang="2700000" scaled="1"/>
                  <a:tileRect/>
                </a:gradFill>
                <a:effectLst>
                  <a:innerShdw blurRad="50800" dist="38100" dir="16200000">
                    <a:prstClr val="black">
                      <a:alpha val="59000"/>
                    </a:prstClr>
                  </a:innerShdw>
                </a:effectLst>
                <a:latin typeface="微软雅黑" panose="020B0503020204020204" pitchFamily="34" charset="-122"/>
                <a:ea typeface="微软雅黑" panose="020B0503020204020204" pitchFamily="34" charset="-122"/>
                <a:cs typeface="Tahoma" panose="020B0804030504040204" pitchFamily="34" charset="0"/>
              </a:defRPr>
            </a:lvl1pPr>
          </a:lstStyle>
          <a:p>
            <a:r>
              <a:rPr lang="zh-CN" altLang="en-US" sz="1600" b="1">
                <a:solidFill>
                  <a:schemeClr val="bg1"/>
                </a:solidFill>
                <a:sym typeface="Arial" panose="020B0604020202090204" pitchFamily="34" charset="0"/>
              </a:rPr>
              <a:t>弱电智能化解决方案</a:t>
            </a:r>
          </a:p>
        </p:txBody>
      </p:sp>
      <p:sp>
        <p:nvSpPr>
          <p:cNvPr id="159" name="Oval 29"/>
          <p:cNvSpPr/>
          <p:nvPr/>
        </p:nvSpPr>
        <p:spPr>
          <a:xfrm>
            <a:off x="9965101" y="4017552"/>
            <a:ext cx="1363932" cy="1363932"/>
          </a:xfrm>
          <a:prstGeom prst="ellipse">
            <a:avLst/>
          </a:prstGeom>
          <a:gradFill>
            <a:gsLst>
              <a:gs pos="0">
                <a:srgbClr val="00FFFF"/>
              </a:gs>
              <a:gs pos="100000">
                <a:srgbClr val="00FFFF">
                  <a:alpha val="90000"/>
                </a:srgbClr>
              </a:gs>
            </a:gsLst>
            <a:lin ang="5400000" scaled="0"/>
          </a:gradFill>
          <a:ln>
            <a:noFill/>
          </a:ln>
          <a:effectLst/>
        </p:spPr>
        <p:txBody>
          <a:bodyPr rtlCol="0" anchor="ctr"/>
          <a:lstStyle/>
          <a:p>
            <a:pPr algn="ctr"/>
            <a:endParaRPr lang="ko-KR" altLang="en-US" sz="1600" b="1" kern="0">
              <a:solidFill>
                <a:schemeClr val="bg1"/>
              </a:solidFill>
              <a:latin typeface="微软雅黑" panose="020B0503020204020204" pitchFamily="34" charset="-122"/>
              <a:sym typeface="Arial" panose="020B0604020202090204" pitchFamily="34" charset="0"/>
            </a:endParaRPr>
          </a:p>
        </p:txBody>
      </p:sp>
      <p:sp>
        <p:nvSpPr>
          <p:cNvPr id="160" name="Rectangle 3"/>
          <p:cNvSpPr txBox="1">
            <a:spLocks noChangeArrowheads="1"/>
          </p:cNvSpPr>
          <p:nvPr/>
        </p:nvSpPr>
        <p:spPr bwMode="auto">
          <a:xfrm>
            <a:off x="10098130" y="4817760"/>
            <a:ext cx="1097875" cy="316113"/>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804030504040204" pitchFamily="34" charset="0"/>
                <a:ea typeface="Tahoma" panose="020B0804030504040204" pitchFamily="34" charset="0"/>
                <a:cs typeface="Tahoma" panose="020B0804030504040204" pitchFamily="34" charset="0"/>
              </a:defRPr>
            </a:lvl1pPr>
          </a:lstStyle>
          <a:p>
            <a:pPr marL="0" marR="0" lvl="0" indent="0" algn="ctr" defTabSz="914400" eaLnBrk="1" fontAlgn="auto" latinLnBrk="0" hangingPunct="1">
              <a:lnSpc>
                <a:spcPct val="90000"/>
              </a:lnSpc>
              <a:spcBef>
                <a:spcPct val="0"/>
              </a:spcBef>
              <a:spcAft>
                <a:spcPts val="0"/>
              </a:spcAft>
              <a:buClrTx/>
              <a:buSzTx/>
              <a:buFontTx/>
              <a:buNone/>
              <a:defRPr/>
            </a:pPr>
            <a:r>
              <a:rPr kumimoji="0" lang="zh-CN" altLang="en-US" sz="1600" i="0" u="none" strike="noStrike" kern="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rPr>
              <a:t>弱电工程</a:t>
            </a:r>
            <a:endParaRPr kumimoji="0" lang="en-US" altLang="ko-KR" sz="1600" i="0" u="none" strike="noStrike" kern="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sym typeface="Arial" panose="020B0604020202090204" pitchFamily="34" charset="0"/>
            </a:endParaRPr>
          </a:p>
        </p:txBody>
      </p:sp>
      <p:sp>
        <p:nvSpPr>
          <p:cNvPr id="161" name="Oval 64"/>
          <p:cNvSpPr/>
          <p:nvPr/>
        </p:nvSpPr>
        <p:spPr>
          <a:xfrm>
            <a:off x="10044165" y="4096615"/>
            <a:ext cx="1205805" cy="1205805"/>
          </a:xfrm>
          <a:prstGeom prst="ellipse">
            <a:avLst/>
          </a:prstGeom>
          <a:noFill/>
          <a:ln w="12700" cap="flat" cmpd="sng" algn="ctr">
            <a:solidFill>
              <a:schemeClr val="tx1">
                <a:lumMod val="85000"/>
                <a:lumOff val="1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ko-KR" altLang="en-US" sz="1600" b="1" i="0" u="none" strike="noStrike" kern="0" cap="none" spc="0" normalizeH="0" baseline="0" noProof="0">
              <a:ln>
                <a:noFill/>
              </a:ln>
              <a:solidFill>
                <a:schemeClr val="bg1"/>
              </a:solidFill>
              <a:effectLst/>
              <a:uLnTx/>
              <a:uFillTx/>
              <a:latin typeface="微软雅黑" panose="020B0503020204020204" pitchFamily="34" charset="-122"/>
              <a:sym typeface="Arial" panose="020B0604020202090204" pitchFamily="34" charset="0"/>
            </a:endParaRPr>
          </a:p>
        </p:txBody>
      </p:sp>
      <p:sp>
        <p:nvSpPr>
          <p:cNvPr id="162" name="engine-with-lighting-bolt_20201"/>
          <p:cNvSpPr>
            <a:spLocks noChangeAspect="1"/>
          </p:cNvSpPr>
          <p:nvPr/>
        </p:nvSpPr>
        <p:spPr bwMode="auto">
          <a:xfrm>
            <a:off x="10342225" y="4291507"/>
            <a:ext cx="609685" cy="394917"/>
          </a:xfrm>
          <a:custGeom>
            <a:avLst/>
            <a:gdLst>
              <a:gd name="connsiteX0" fmla="*/ 367681 w 603969"/>
              <a:gd name="connsiteY0" fmla="*/ 155848 h 391215"/>
              <a:gd name="connsiteX1" fmla="*/ 242329 w 603969"/>
              <a:gd name="connsiteY1" fmla="*/ 250297 h 391215"/>
              <a:gd name="connsiteX2" fmla="*/ 300543 w 603969"/>
              <a:gd name="connsiteY2" fmla="*/ 250297 h 391215"/>
              <a:gd name="connsiteX3" fmla="*/ 226265 w 603969"/>
              <a:gd name="connsiteY3" fmla="*/ 324320 h 391215"/>
              <a:gd name="connsiteX4" fmla="*/ 225579 w 603969"/>
              <a:gd name="connsiteY4" fmla="*/ 325142 h 391215"/>
              <a:gd name="connsiteX5" fmla="*/ 229972 w 603969"/>
              <a:gd name="connsiteY5" fmla="*/ 330489 h 391215"/>
              <a:gd name="connsiteX6" fmla="*/ 390198 w 603969"/>
              <a:gd name="connsiteY6" fmla="*/ 218905 h 391215"/>
              <a:gd name="connsiteX7" fmla="*/ 332670 w 603969"/>
              <a:gd name="connsiteY7" fmla="*/ 218905 h 391215"/>
              <a:gd name="connsiteX8" fmla="*/ 412714 w 603969"/>
              <a:gd name="connsiteY8" fmla="*/ 155848 h 391215"/>
              <a:gd name="connsiteX9" fmla="*/ 234366 w 603969"/>
              <a:gd name="connsiteY9" fmla="*/ 95122 h 391215"/>
              <a:gd name="connsiteX10" fmla="*/ 447313 w 603969"/>
              <a:gd name="connsiteY10" fmla="*/ 95122 h 391215"/>
              <a:gd name="connsiteX11" fmla="*/ 465299 w 603969"/>
              <a:gd name="connsiteY11" fmla="*/ 102524 h 391215"/>
              <a:gd name="connsiteX12" fmla="*/ 472713 w 603969"/>
              <a:gd name="connsiteY12" fmla="*/ 120482 h 391215"/>
              <a:gd name="connsiteX13" fmla="*/ 472576 w 603969"/>
              <a:gd name="connsiteY13" fmla="*/ 197932 h 391215"/>
              <a:gd name="connsiteX14" fmla="*/ 527083 w 603969"/>
              <a:gd name="connsiteY14" fmla="*/ 197932 h 391215"/>
              <a:gd name="connsiteX15" fmla="*/ 527083 w 603969"/>
              <a:gd name="connsiteY15" fmla="*/ 186554 h 391215"/>
              <a:gd name="connsiteX16" fmla="*/ 565526 w 603969"/>
              <a:gd name="connsiteY16" fmla="*/ 148172 h 391215"/>
              <a:gd name="connsiteX17" fmla="*/ 603969 w 603969"/>
              <a:gd name="connsiteY17" fmla="*/ 186554 h 391215"/>
              <a:gd name="connsiteX18" fmla="*/ 603969 w 603969"/>
              <a:gd name="connsiteY18" fmla="*/ 309104 h 391215"/>
              <a:gd name="connsiteX19" fmla="*/ 565526 w 603969"/>
              <a:gd name="connsiteY19" fmla="*/ 347486 h 391215"/>
              <a:gd name="connsiteX20" fmla="*/ 527083 w 603969"/>
              <a:gd name="connsiteY20" fmla="*/ 309104 h 391215"/>
              <a:gd name="connsiteX21" fmla="*/ 527083 w 603969"/>
              <a:gd name="connsiteY21" fmla="*/ 277987 h 391215"/>
              <a:gd name="connsiteX22" fmla="*/ 456375 w 603969"/>
              <a:gd name="connsiteY22" fmla="*/ 277987 h 391215"/>
              <a:gd name="connsiteX23" fmla="*/ 398298 w 603969"/>
              <a:gd name="connsiteY23" fmla="*/ 378467 h 391215"/>
              <a:gd name="connsiteX24" fmla="*/ 376331 w 603969"/>
              <a:gd name="connsiteY24" fmla="*/ 391215 h 391215"/>
              <a:gd name="connsiteX25" fmla="*/ 234366 w 603969"/>
              <a:gd name="connsiteY25" fmla="*/ 391215 h 391215"/>
              <a:gd name="connsiteX26" fmla="*/ 212398 w 603969"/>
              <a:gd name="connsiteY26" fmla="*/ 378467 h 391215"/>
              <a:gd name="connsiteX27" fmla="*/ 154184 w 603969"/>
              <a:gd name="connsiteY27" fmla="*/ 277987 h 391215"/>
              <a:gd name="connsiteX28" fmla="*/ 149654 w 603969"/>
              <a:gd name="connsiteY28" fmla="*/ 277987 h 391215"/>
              <a:gd name="connsiteX29" fmla="*/ 149654 w 603969"/>
              <a:gd name="connsiteY29" fmla="*/ 315410 h 391215"/>
              <a:gd name="connsiteX30" fmla="*/ 127000 w 603969"/>
              <a:gd name="connsiteY30" fmla="*/ 338028 h 391215"/>
              <a:gd name="connsiteX31" fmla="*/ 104346 w 603969"/>
              <a:gd name="connsiteY31" fmla="*/ 315410 h 391215"/>
              <a:gd name="connsiteX32" fmla="*/ 104346 w 603969"/>
              <a:gd name="connsiteY32" fmla="*/ 277987 h 391215"/>
              <a:gd name="connsiteX33" fmla="*/ 95147 w 603969"/>
              <a:gd name="connsiteY33" fmla="*/ 277987 h 391215"/>
              <a:gd name="connsiteX34" fmla="*/ 95147 w 603969"/>
              <a:gd name="connsiteY34" fmla="*/ 315410 h 391215"/>
              <a:gd name="connsiteX35" fmla="*/ 72493 w 603969"/>
              <a:gd name="connsiteY35" fmla="*/ 338028 h 391215"/>
              <a:gd name="connsiteX36" fmla="*/ 49839 w 603969"/>
              <a:gd name="connsiteY36" fmla="*/ 315410 h 391215"/>
              <a:gd name="connsiteX37" fmla="*/ 49839 w 603969"/>
              <a:gd name="connsiteY37" fmla="*/ 277987 h 391215"/>
              <a:gd name="connsiteX38" fmla="*/ 40091 w 603969"/>
              <a:gd name="connsiteY38" fmla="*/ 277987 h 391215"/>
              <a:gd name="connsiteX39" fmla="*/ 0 w 603969"/>
              <a:gd name="connsiteY39" fmla="*/ 237959 h 391215"/>
              <a:gd name="connsiteX40" fmla="*/ 40091 w 603969"/>
              <a:gd name="connsiteY40" fmla="*/ 197932 h 391215"/>
              <a:gd name="connsiteX41" fmla="*/ 49839 w 603969"/>
              <a:gd name="connsiteY41" fmla="*/ 197932 h 391215"/>
              <a:gd name="connsiteX42" fmla="*/ 49839 w 603969"/>
              <a:gd name="connsiteY42" fmla="*/ 170790 h 391215"/>
              <a:gd name="connsiteX43" fmla="*/ 72493 w 603969"/>
              <a:gd name="connsiteY43" fmla="*/ 148172 h 391215"/>
              <a:gd name="connsiteX44" fmla="*/ 95147 w 603969"/>
              <a:gd name="connsiteY44" fmla="*/ 170790 h 391215"/>
              <a:gd name="connsiteX45" fmla="*/ 95147 w 603969"/>
              <a:gd name="connsiteY45" fmla="*/ 197932 h 391215"/>
              <a:gd name="connsiteX46" fmla="*/ 104346 w 603969"/>
              <a:gd name="connsiteY46" fmla="*/ 197932 h 391215"/>
              <a:gd name="connsiteX47" fmla="*/ 104346 w 603969"/>
              <a:gd name="connsiteY47" fmla="*/ 170790 h 391215"/>
              <a:gd name="connsiteX48" fmla="*/ 127000 w 603969"/>
              <a:gd name="connsiteY48" fmla="*/ 148172 h 391215"/>
              <a:gd name="connsiteX49" fmla="*/ 149654 w 603969"/>
              <a:gd name="connsiteY49" fmla="*/ 170790 h 391215"/>
              <a:gd name="connsiteX50" fmla="*/ 149654 w 603969"/>
              <a:gd name="connsiteY50" fmla="*/ 197932 h 391215"/>
              <a:gd name="connsiteX51" fmla="*/ 160225 w 603969"/>
              <a:gd name="connsiteY51" fmla="*/ 197932 h 391215"/>
              <a:gd name="connsiteX52" fmla="*/ 212398 w 603969"/>
              <a:gd name="connsiteY52" fmla="*/ 107733 h 391215"/>
              <a:gd name="connsiteX53" fmla="*/ 234366 w 603969"/>
              <a:gd name="connsiteY53" fmla="*/ 95122 h 391215"/>
              <a:gd name="connsiteX54" fmla="*/ 269345 w 603969"/>
              <a:gd name="connsiteY54" fmla="*/ 0 h 391215"/>
              <a:gd name="connsiteX55" fmla="*/ 380420 w 603969"/>
              <a:gd name="connsiteY55" fmla="*/ 0 h 391215"/>
              <a:gd name="connsiteX56" fmla="*/ 405821 w 603969"/>
              <a:gd name="connsiteY56" fmla="*/ 25368 h 391215"/>
              <a:gd name="connsiteX57" fmla="*/ 380420 w 603969"/>
              <a:gd name="connsiteY57" fmla="*/ 50599 h 391215"/>
              <a:gd name="connsiteX58" fmla="*/ 349253 w 603969"/>
              <a:gd name="connsiteY58" fmla="*/ 50599 h 391215"/>
              <a:gd name="connsiteX59" fmla="*/ 349253 w 603969"/>
              <a:gd name="connsiteY59" fmla="*/ 69934 h 391215"/>
              <a:gd name="connsiteX60" fmla="*/ 324951 w 603969"/>
              <a:gd name="connsiteY60" fmla="*/ 94205 h 391215"/>
              <a:gd name="connsiteX61" fmla="*/ 300649 w 603969"/>
              <a:gd name="connsiteY61" fmla="*/ 69934 h 391215"/>
              <a:gd name="connsiteX62" fmla="*/ 300649 w 603969"/>
              <a:gd name="connsiteY62" fmla="*/ 50599 h 391215"/>
              <a:gd name="connsiteX63" fmla="*/ 269345 w 603969"/>
              <a:gd name="connsiteY63" fmla="*/ 50599 h 391215"/>
              <a:gd name="connsiteX64" fmla="*/ 243944 w 603969"/>
              <a:gd name="connsiteY64" fmla="*/ 25368 h 391215"/>
              <a:gd name="connsiteX65" fmla="*/ 269345 w 603969"/>
              <a:gd name="connsiteY65" fmla="*/ 0 h 39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969" h="391215">
                <a:moveTo>
                  <a:pt x="367681" y="155848"/>
                </a:moveTo>
                <a:lnTo>
                  <a:pt x="242329" y="250297"/>
                </a:lnTo>
                <a:lnTo>
                  <a:pt x="300543" y="250297"/>
                </a:lnTo>
                <a:lnTo>
                  <a:pt x="226265" y="324320"/>
                </a:lnTo>
                <a:lnTo>
                  <a:pt x="225579" y="325142"/>
                </a:lnTo>
                <a:lnTo>
                  <a:pt x="229972" y="330489"/>
                </a:lnTo>
                <a:lnTo>
                  <a:pt x="390198" y="218905"/>
                </a:lnTo>
                <a:lnTo>
                  <a:pt x="332670" y="218905"/>
                </a:lnTo>
                <a:lnTo>
                  <a:pt x="412714" y="155848"/>
                </a:lnTo>
                <a:close/>
                <a:moveTo>
                  <a:pt x="234366" y="95122"/>
                </a:moveTo>
                <a:lnTo>
                  <a:pt x="447313" y="95122"/>
                </a:lnTo>
                <a:cubicBezTo>
                  <a:pt x="454041" y="95122"/>
                  <a:pt x="460494" y="97727"/>
                  <a:pt x="465299" y="102524"/>
                </a:cubicBezTo>
                <a:cubicBezTo>
                  <a:pt x="470105" y="107322"/>
                  <a:pt x="472713" y="113628"/>
                  <a:pt x="472713" y="120482"/>
                </a:cubicBezTo>
                <a:lnTo>
                  <a:pt x="472576" y="197932"/>
                </a:lnTo>
                <a:lnTo>
                  <a:pt x="527083" y="197932"/>
                </a:lnTo>
                <a:lnTo>
                  <a:pt x="527083" y="186554"/>
                </a:lnTo>
                <a:cubicBezTo>
                  <a:pt x="527083" y="165444"/>
                  <a:pt x="544382" y="148172"/>
                  <a:pt x="565526" y="148172"/>
                </a:cubicBezTo>
                <a:cubicBezTo>
                  <a:pt x="586807" y="148172"/>
                  <a:pt x="603969" y="165444"/>
                  <a:pt x="603969" y="186554"/>
                </a:cubicBezTo>
                <a:lnTo>
                  <a:pt x="603969" y="309104"/>
                </a:lnTo>
                <a:cubicBezTo>
                  <a:pt x="603969" y="330351"/>
                  <a:pt x="586807" y="347486"/>
                  <a:pt x="565526" y="347486"/>
                </a:cubicBezTo>
                <a:cubicBezTo>
                  <a:pt x="544382" y="347486"/>
                  <a:pt x="527083" y="330351"/>
                  <a:pt x="527083" y="309104"/>
                </a:cubicBezTo>
                <a:lnTo>
                  <a:pt x="527083" y="277987"/>
                </a:lnTo>
                <a:lnTo>
                  <a:pt x="456375" y="277987"/>
                </a:lnTo>
                <a:lnTo>
                  <a:pt x="398298" y="378467"/>
                </a:lnTo>
                <a:cubicBezTo>
                  <a:pt x="393767" y="386280"/>
                  <a:pt x="385392" y="391215"/>
                  <a:pt x="376331" y="391215"/>
                </a:cubicBezTo>
                <a:lnTo>
                  <a:pt x="234366" y="391215"/>
                </a:lnTo>
                <a:cubicBezTo>
                  <a:pt x="225304" y="391215"/>
                  <a:pt x="216929" y="386280"/>
                  <a:pt x="212398" y="378467"/>
                </a:cubicBezTo>
                <a:lnTo>
                  <a:pt x="154184" y="277987"/>
                </a:lnTo>
                <a:lnTo>
                  <a:pt x="149654" y="277987"/>
                </a:lnTo>
                <a:lnTo>
                  <a:pt x="149654" y="315410"/>
                </a:lnTo>
                <a:cubicBezTo>
                  <a:pt x="149654" y="327884"/>
                  <a:pt x="139494" y="338028"/>
                  <a:pt x="127000" y="338028"/>
                </a:cubicBezTo>
                <a:cubicBezTo>
                  <a:pt x="114506" y="338028"/>
                  <a:pt x="104346" y="327884"/>
                  <a:pt x="104346" y="315410"/>
                </a:cubicBezTo>
                <a:lnTo>
                  <a:pt x="104346" y="277987"/>
                </a:lnTo>
                <a:lnTo>
                  <a:pt x="95147" y="277987"/>
                </a:lnTo>
                <a:lnTo>
                  <a:pt x="95147" y="315410"/>
                </a:lnTo>
                <a:cubicBezTo>
                  <a:pt x="95147" y="327884"/>
                  <a:pt x="84987" y="338028"/>
                  <a:pt x="72493" y="338028"/>
                </a:cubicBezTo>
                <a:cubicBezTo>
                  <a:pt x="59999" y="338028"/>
                  <a:pt x="49839" y="327884"/>
                  <a:pt x="49839" y="315410"/>
                </a:cubicBezTo>
                <a:lnTo>
                  <a:pt x="49839" y="277987"/>
                </a:lnTo>
                <a:lnTo>
                  <a:pt x="40091" y="277987"/>
                </a:lnTo>
                <a:cubicBezTo>
                  <a:pt x="17986" y="277987"/>
                  <a:pt x="0" y="260029"/>
                  <a:pt x="0" y="237959"/>
                </a:cubicBezTo>
                <a:cubicBezTo>
                  <a:pt x="0" y="215890"/>
                  <a:pt x="17986" y="197932"/>
                  <a:pt x="40091" y="197932"/>
                </a:cubicBezTo>
                <a:lnTo>
                  <a:pt x="49839" y="197932"/>
                </a:lnTo>
                <a:lnTo>
                  <a:pt x="49839" y="170790"/>
                </a:lnTo>
                <a:cubicBezTo>
                  <a:pt x="49839" y="158316"/>
                  <a:pt x="59999" y="148172"/>
                  <a:pt x="72493" y="148172"/>
                </a:cubicBezTo>
                <a:cubicBezTo>
                  <a:pt x="84987" y="148172"/>
                  <a:pt x="95147" y="158316"/>
                  <a:pt x="95147" y="170790"/>
                </a:cubicBezTo>
                <a:lnTo>
                  <a:pt x="95147" y="197932"/>
                </a:lnTo>
                <a:lnTo>
                  <a:pt x="104346" y="197932"/>
                </a:lnTo>
                <a:lnTo>
                  <a:pt x="104346" y="170790"/>
                </a:lnTo>
                <a:cubicBezTo>
                  <a:pt x="104346" y="158316"/>
                  <a:pt x="114506" y="148172"/>
                  <a:pt x="127000" y="148172"/>
                </a:cubicBezTo>
                <a:cubicBezTo>
                  <a:pt x="139494" y="148172"/>
                  <a:pt x="149654" y="158316"/>
                  <a:pt x="149654" y="170790"/>
                </a:cubicBezTo>
                <a:lnTo>
                  <a:pt x="149654" y="197932"/>
                </a:lnTo>
                <a:lnTo>
                  <a:pt x="160225" y="197932"/>
                </a:lnTo>
                <a:lnTo>
                  <a:pt x="212398" y="107733"/>
                </a:lnTo>
                <a:cubicBezTo>
                  <a:pt x="216929" y="99920"/>
                  <a:pt x="225304" y="95122"/>
                  <a:pt x="234366" y="95122"/>
                </a:cubicBezTo>
                <a:close/>
                <a:moveTo>
                  <a:pt x="269345" y="0"/>
                </a:moveTo>
                <a:lnTo>
                  <a:pt x="380420" y="0"/>
                </a:lnTo>
                <a:cubicBezTo>
                  <a:pt x="394425" y="0"/>
                  <a:pt x="405821" y="11381"/>
                  <a:pt x="405821" y="25368"/>
                </a:cubicBezTo>
                <a:cubicBezTo>
                  <a:pt x="405821" y="39355"/>
                  <a:pt x="394425" y="50599"/>
                  <a:pt x="380420" y="50599"/>
                </a:cubicBezTo>
                <a:lnTo>
                  <a:pt x="349253" y="50599"/>
                </a:lnTo>
                <a:lnTo>
                  <a:pt x="349253" y="69934"/>
                </a:lnTo>
                <a:cubicBezTo>
                  <a:pt x="349253" y="83372"/>
                  <a:pt x="338269" y="94205"/>
                  <a:pt x="324951" y="94205"/>
                </a:cubicBezTo>
                <a:cubicBezTo>
                  <a:pt x="311496" y="94205"/>
                  <a:pt x="300649" y="83372"/>
                  <a:pt x="300649" y="69934"/>
                </a:cubicBezTo>
                <a:lnTo>
                  <a:pt x="300649" y="50599"/>
                </a:lnTo>
                <a:lnTo>
                  <a:pt x="269345" y="50599"/>
                </a:lnTo>
                <a:cubicBezTo>
                  <a:pt x="255340" y="50599"/>
                  <a:pt x="243944" y="39355"/>
                  <a:pt x="243944" y="25368"/>
                </a:cubicBezTo>
                <a:cubicBezTo>
                  <a:pt x="243944" y="11381"/>
                  <a:pt x="255340" y="0"/>
                  <a:pt x="269345" y="0"/>
                </a:cubicBezTo>
                <a:close/>
              </a:path>
            </a:pathLst>
          </a:custGeom>
          <a:solidFill>
            <a:srgbClr val="080F42"/>
          </a:solidFill>
          <a:ln>
            <a:noFill/>
          </a:ln>
        </p:spPr>
      </p:sp>
      <p:sp>
        <p:nvSpPr>
          <p:cNvPr id="163" name="office-blocks_63611"/>
          <p:cNvSpPr>
            <a:spLocks noChangeAspect="1"/>
          </p:cNvSpPr>
          <p:nvPr/>
        </p:nvSpPr>
        <p:spPr bwMode="auto">
          <a:xfrm>
            <a:off x="3405466" y="2167844"/>
            <a:ext cx="431746" cy="471389"/>
          </a:xfrm>
          <a:custGeom>
            <a:avLst/>
            <a:gdLst>
              <a:gd name="connsiteX0" fmla="*/ 243391 w 555350"/>
              <a:gd name="connsiteY0" fmla="*/ 429161 h 606342"/>
              <a:gd name="connsiteX1" fmla="*/ 176249 w 555350"/>
              <a:gd name="connsiteY1" fmla="*/ 434931 h 606342"/>
              <a:gd name="connsiteX2" fmla="*/ 173319 w 555350"/>
              <a:gd name="connsiteY2" fmla="*/ 438173 h 606342"/>
              <a:gd name="connsiteX3" fmla="*/ 173319 w 555350"/>
              <a:gd name="connsiteY3" fmla="*/ 514535 h 606342"/>
              <a:gd name="connsiteX4" fmla="*/ 174428 w 555350"/>
              <a:gd name="connsiteY4" fmla="*/ 517065 h 606342"/>
              <a:gd name="connsiteX5" fmla="*/ 176566 w 555350"/>
              <a:gd name="connsiteY5" fmla="*/ 517856 h 606342"/>
              <a:gd name="connsiteX6" fmla="*/ 177120 w 555350"/>
              <a:gd name="connsiteY6" fmla="*/ 517776 h 606342"/>
              <a:gd name="connsiteX7" fmla="*/ 244183 w 555350"/>
              <a:gd name="connsiteY7" fmla="*/ 506393 h 606342"/>
              <a:gd name="connsiteX8" fmla="*/ 246954 w 555350"/>
              <a:gd name="connsiteY8" fmla="*/ 503231 h 606342"/>
              <a:gd name="connsiteX9" fmla="*/ 246954 w 555350"/>
              <a:gd name="connsiteY9" fmla="*/ 432402 h 606342"/>
              <a:gd name="connsiteX10" fmla="*/ 245846 w 555350"/>
              <a:gd name="connsiteY10" fmla="*/ 429951 h 606342"/>
              <a:gd name="connsiteX11" fmla="*/ 243391 w 555350"/>
              <a:gd name="connsiteY11" fmla="*/ 429161 h 606342"/>
              <a:gd name="connsiteX12" fmla="*/ 89708 w 555350"/>
              <a:gd name="connsiteY12" fmla="*/ 424576 h 606342"/>
              <a:gd name="connsiteX13" fmla="*/ 87016 w 555350"/>
              <a:gd name="connsiteY13" fmla="*/ 425287 h 606342"/>
              <a:gd name="connsiteX14" fmla="*/ 85828 w 555350"/>
              <a:gd name="connsiteY14" fmla="*/ 427817 h 606342"/>
              <a:gd name="connsiteX15" fmla="*/ 85828 w 555350"/>
              <a:gd name="connsiteY15" fmla="*/ 560780 h 606342"/>
              <a:gd name="connsiteX16" fmla="*/ 87491 w 555350"/>
              <a:gd name="connsiteY16" fmla="*/ 563626 h 606342"/>
              <a:gd name="connsiteX17" fmla="*/ 129693 w 555350"/>
              <a:gd name="connsiteY17" fmla="*/ 586709 h 606342"/>
              <a:gd name="connsiteX18" fmla="*/ 131276 w 555350"/>
              <a:gd name="connsiteY18" fmla="*/ 587104 h 606342"/>
              <a:gd name="connsiteX19" fmla="*/ 132939 w 555350"/>
              <a:gd name="connsiteY19" fmla="*/ 586629 h 606342"/>
              <a:gd name="connsiteX20" fmla="*/ 134522 w 555350"/>
              <a:gd name="connsiteY20" fmla="*/ 583863 h 606342"/>
              <a:gd name="connsiteX21" fmla="*/ 134522 w 555350"/>
              <a:gd name="connsiteY21" fmla="*/ 435722 h 606342"/>
              <a:gd name="connsiteX22" fmla="*/ 131830 w 555350"/>
              <a:gd name="connsiteY22" fmla="*/ 432481 h 606342"/>
              <a:gd name="connsiteX23" fmla="*/ 327557 w 555350"/>
              <a:gd name="connsiteY23" fmla="*/ 421888 h 606342"/>
              <a:gd name="connsiteX24" fmla="*/ 273399 w 555350"/>
              <a:gd name="connsiteY24" fmla="*/ 426552 h 606342"/>
              <a:gd name="connsiteX25" fmla="*/ 270391 w 555350"/>
              <a:gd name="connsiteY25" fmla="*/ 429793 h 606342"/>
              <a:gd name="connsiteX26" fmla="*/ 270391 w 555350"/>
              <a:gd name="connsiteY26" fmla="*/ 498172 h 606342"/>
              <a:gd name="connsiteX27" fmla="*/ 271578 w 555350"/>
              <a:gd name="connsiteY27" fmla="*/ 500623 h 606342"/>
              <a:gd name="connsiteX28" fmla="*/ 273716 w 555350"/>
              <a:gd name="connsiteY28" fmla="*/ 501413 h 606342"/>
              <a:gd name="connsiteX29" fmla="*/ 274270 w 555350"/>
              <a:gd name="connsiteY29" fmla="*/ 501334 h 606342"/>
              <a:gd name="connsiteX30" fmla="*/ 328349 w 555350"/>
              <a:gd name="connsiteY30" fmla="*/ 492164 h 606342"/>
              <a:gd name="connsiteX31" fmla="*/ 331041 w 555350"/>
              <a:gd name="connsiteY31" fmla="*/ 489002 h 606342"/>
              <a:gd name="connsiteX32" fmla="*/ 331041 w 555350"/>
              <a:gd name="connsiteY32" fmla="*/ 425129 h 606342"/>
              <a:gd name="connsiteX33" fmla="*/ 330011 w 555350"/>
              <a:gd name="connsiteY33" fmla="*/ 422679 h 606342"/>
              <a:gd name="connsiteX34" fmla="*/ 327557 w 555350"/>
              <a:gd name="connsiteY34" fmla="*/ 421888 h 606342"/>
              <a:gd name="connsiteX35" fmla="*/ 26920 w 555350"/>
              <a:gd name="connsiteY35" fmla="*/ 412797 h 606342"/>
              <a:gd name="connsiteX36" fmla="*/ 24228 w 555350"/>
              <a:gd name="connsiteY36" fmla="*/ 413509 h 606342"/>
              <a:gd name="connsiteX37" fmla="*/ 23041 w 555350"/>
              <a:gd name="connsiteY37" fmla="*/ 416038 h 606342"/>
              <a:gd name="connsiteX38" fmla="*/ 23041 w 555350"/>
              <a:gd name="connsiteY38" fmla="*/ 526393 h 606342"/>
              <a:gd name="connsiteX39" fmla="*/ 24703 w 555350"/>
              <a:gd name="connsiteY39" fmla="*/ 529239 h 606342"/>
              <a:gd name="connsiteX40" fmla="*/ 53207 w 555350"/>
              <a:gd name="connsiteY40" fmla="*/ 544812 h 606342"/>
              <a:gd name="connsiteX41" fmla="*/ 54791 w 555350"/>
              <a:gd name="connsiteY41" fmla="*/ 545286 h 606342"/>
              <a:gd name="connsiteX42" fmla="*/ 56453 w 555350"/>
              <a:gd name="connsiteY42" fmla="*/ 544812 h 606342"/>
              <a:gd name="connsiteX43" fmla="*/ 58037 w 555350"/>
              <a:gd name="connsiteY43" fmla="*/ 541966 h 606342"/>
              <a:gd name="connsiteX44" fmla="*/ 58037 w 555350"/>
              <a:gd name="connsiteY44" fmla="*/ 421414 h 606342"/>
              <a:gd name="connsiteX45" fmla="*/ 55345 w 555350"/>
              <a:gd name="connsiteY45" fmla="*/ 418173 h 606342"/>
              <a:gd name="connsiteX46" fmla="*/ 487812 w 555350"/>
              <a:gd name="connsiteY46" fmla="*/ 408054 h 606342"/>
              <a:gd name="connsiteX47" fmla="*/ 454320 w 555350"/>
              <a:gd name="connsiteY47" fmla="*/ 410900 h 606342"/>
              <a:gd name="connsiteX48" fmla="*/ 451311 w 555350"/>
              <a:gd name="connsiteY48" fmla="*/ 414141 h 606342"/>
              <a:gd name="connsiteX49" fmla="*/ 451311 w 555350"/>
              <a:gd name="connsiteY49" fmla="*/ 467500 h 606342"/>
              <a:gd name="connsiteX50" fmla="*/ 452499 w 555350"/>
              <a:gd name="connsiteY50" fmla="*/ 470030 h 606342"/>
              <a:gd name="connsiteX51" fmla="*/ 454557 w 555350"/>
              <a:gd name="connsiteY51" fmla="*/ 470820 h 606342"/>
              <a:gd name="connsiteX52" fmla="*/ 455111 w 555350"/>
              <a:gd name="connsiteY52" fmla="*/ 470741 h 606342"/>
              <a:gd name="connsiteX53" fmla="*/ 488603 w 555350"/>
              <a:gd name="connsiteY53" fmla="*/ 465129 h 606342"/>
              <a:gd name="connsiteX54" fmla="*/ 491375 w 555350"/>
              <a:gd name="connsiteY54" fmla="*/ 461888 h 606342"/>
              <a:gd name="connsiteX55" fmla="*/ 491296 w 555350"/>
              <a:gd name="connsiteY55" fmla="*/ 461888 h 606342"/>
              <a:gd name="connsiteX56" fmla="*/ 491296 w 555350"/>
              <a:gd name="connsiteY56" fmla="*/ 411295 h 606342"/>
              <a:gd name="connsiteX57" fmla="*/ 490266 w 555350"/>
              <a:gd name="connsiteY57" fmla="*/ 408845 h 606342"/>
              <a:gd name="connsiteX58" fmla="*/ 487812 w 555350"/>
              <a:gd name="connsiteY58" fmla="*/ 408054 h 606342"/>
              <a:gd name="connsiteX59" fmla="*/ 531913 w 555350"/>
              <a:gd name="connsiteY59" fmla="*/ 404260 h 606342"/>
              <a:gd name="connsiteX60" fmla="*/ 503251 w 555350"/>
              <a:gd name="connsiteY60" fmla="*/ 406710 h 606342"/>
              <a:gd name="connsiteX61" fmla="*/ 500243 w 555350"/>
              <a:gd name="connsiteY61" fmla="*/ 409952 h 606342"/>
              <a:gd name="connsiteX62" fmla="*/ 500243 w 555350"/>
              <a:gd name="connsiteY62" fmla="*/ 459279 h 606342"/>
              <a:gd name="connsiteX63" fmla="*/ 501430 w 555350"/>
              <a:gd name="connsiteY63" fmla="*/ 461730 h 606342"/>
              <a:gd name="connsiteX64" fmla="*/ 503489 w 555350"/>
              <a:gd name="connsiteY64" fmla="*/ 462520 h 606342"/>
              <a:gd name="connsiteX65" fmla="*/ 504043 w 555350"/>
              <a:gd name="connsiteY65" fmla="*/ 462441 h 606342"/>
              <a:gd name="connsiteX66" fmla="*/ 532784 w 555350"/>
              <a:gd name="connsiteY66" fmla="*/ 457619 h 606342"/>
              <a:gd name="connsiteX67" fmla="*/ 535477 w 555350"/>
              <a:gd name="connsiteY67" fmla="*/ 454378 h 606342"/>
              <a:gd name="connsiteX68" fmla="*/ 535477 w 555350"/>
              <a:gd name="connsiteY68" fmla="*/ 407501 h 606342"/>
              <a:gd name="connsiteX69" fmla="*/ 534447 w 555350"/>
              <a:gd name="connsiteY69" fmla="*/ 405050 h 606342"/>
              <a:gd name="connsiteX70" fmla="*/ 531913 w 555350"/>
              <a:gd name="connsiteY70" fmla="*/ 404260 h 606342"/>
              <a:gd name="connsiteX71" fmla="*/ 365553 w 555350"/>
              <a:gd name="connsiteY71" fmla="*/ 339962 h 606342"/>
              <a:gd name="connsiteX72" fmla="*/ 426093 w 555350"/>
              <a:gd name="connsiteY72" fmla="*/ 343203 h 606342"/>
              <a:gd name="connsiteX73" fmla="*/ 429179 w 555350"/>
              <a:gd name="connsiteY73" fmla="*/ 346444 h 606342"/>
              <a:gd name="connsiteX74" fmla="*/ 429179 w 555350"/>
              <a:gd name="connsiteY74" fmla="*/ 525475 h 606342"/>
              <a:gd name="connsiteX75" fmla="*/ 427992 w 555350"/>
              <a:gd name="connsiteY75" fmla="*/ 528005 h 606342"/>
              <a:gd name="connsiteX76" fmla="*/ 425934 w 555350"/>
              <a:gd name="connsiteY76" fmla="*/ 528716 h 606342"/>
              <a:gd name="connsiteX77" fmla="*/ 425222 w 555350"/>
              <a:gd name="connsiteY77" fmla="*/ 528637 h 606342"/>
              <a:gd name="connsiteX78" fmla="*/ 364603 w 555350"/>
              <a:gd name="connsiteY78" fmla="*/ 514963 h 606342"/>
              <a:gd name="connsiteX79" fmla="*/ 362071 w 555350"/>
              <a:gd name="connsiteY79" fmla="*/ 511801 h 606342"/>
              <a:gd name="connsiteX80" fmla="*/ 362071 w 555350"/>
              <a:gd name="connsiteY80" fmla="*/ 343203 h 606342"/>
              <a:gd name="connsiteX81" fmla="*/ 363100 w 555350"/>
              <a:gd name="connsiteY81" fmla="*/ 340832 h 606342"/>
              <a:gd name="connsiteX82" fmla="*/ 365553 w 555350"/>
              <a:gd name="connsiteY82" fmla="*/ 339962 h 606342"/>
              <a:gd name="connsiteX83" fmla="*/ 503647 w 555350"/>
              <a:gd name="connsiteY83" fmla="*/ 332719 h 606342"/>
              <a:gd name="connsiteX84" fmla="*/ 501272 w 555350"/>
              <a:gd name="connsiteY84" fmla="*/ 333588 h 606342"/>
              <a:gd name="connsiteX85" fmla="*/ 500243 w 555350"/>
              <a:gd name="connsiteY85" fmla="*/ 335960 h 606342"/>
              <a:gd name="connsiteX86" fmla="*/ 500243 w 555350"/>
              <a:gd name="connsiteY86" fmla="*/ 385288 h 606342"/>
              <a:gd name="connsiteX87" fmla="*/ 501272 w 555350"/>
              <a:gd name="connsiteY87" fmla="*/ 387659 h 606342"/>
              <a:gd name="connsiteX88" fmla="*/ 503489 w 555350"/>
              <a:gd name="connsiteY88" fmla="*/ 388529 h 606342"/>
              <a:gd name="connsiteX89" fmla="*/ 503647 w 555350"/>
              <a:gd name="connsiteY89" fmla="*/ 388529 h 606342"/>
              <a:gd name="connsiteX90" fmla="*/ 532389 w 555350"/>
              <a:gd name="connsiteY90" fmla="*/ 387264 h 606342"/>
              <a:gd name="connsiteX91" fmla="*/ 535477 w 555350"/>
              <a:gd name="connsiteY91" fmla="*/ 384023 h 606342"/>
              <a:gd name="connsiteX92" fmla="*/ 535477 w 555350"/>
              <a:gd name="connsiteY92" fmla="*/ 337066 h 606342"/>
              <a:gd name="connsiteX93" fmla="*/ 532389 w 555350"/>
              <a:gd name="connsiteY93" fmla="*/ 333825 h 606342"/>
              <a:gd name="connsiteX94" fmla="*/ 454716 w 555350"/>
              <a:gd name="connsiteY94" fmla="*/ 330821 h 606342"/>
              <a:gd name="connsiteX95" fmla="*/ 452340 w 555350"/>
              <a:gd name="connsiteY95" fmla="*/ 331770 h 606342"/>
              <a:gd name="connsiteX96" fmla="*/ 451311 w 555350"/>
              <a:gd name="connsiteY96" fmla="*/ 334063 h 606342"/>
              <a:gd name="connsiteX97" fmla="*/ 451311 w 555350"/>
              <a:gd name="connsiteY97" fmla="*/ 387501 h 606342"/>
              <a:gd name="connsiteX98" fmla="*/ 452340 w 555350"/>
              <a:gd name="connsiteY98" fmla="*/ 389794 h 606342"/>
              <a:gd name="connsiteX99" fmla="*/ 454636 w 555350"/>
              <a:gd name="connsiteY99" fmla="*/ 390742 h 606342"/>
              <a:gd name="connsiteX100" fmla="*/ 454716 w 555350"/>
              <a:gd name="connsiteY100" fmla="*/ 390742 h 606342"/>
              <a:gd name="connsiteX101" fmla="*/ 488208 w 555350"/>
              <a:gd name="connsiteY101" fmla="*/ 389240 h 606342"/>
              <a:gd name="connsiteX102" fmla="*/ 491375 w 555350"/>
              <a:gd name="connsiteY102" fmla="*/ 385999 h 606342"/>
              <a:gd name="connsiteX103" fmla="*/ 491375 w 555350"/>
              <a:gd name="connsiteY103" fmla="*/ 335406 h 606342"/>
              <a:gd name="connsiteX104" fmla="*/ 488208 w 555350"/>
              <a:gd name="connsiteY104" fmla="*/ 332086 h 606342"/>
              <a:gd name="connsiteX105" fmla="*/ 54474 w 555350"/>
              <a:gd name="connsiteY105" fmla="*/ 327659 h 606342"/>
              <a:gd name="connsiteX106" fmla="*/ 25970 w 555350"/>
              <a:gd name="connsiteY106" fmla="*/ 330031 h 606342"/>
              <a:gd name="connsiteX107" fmla="*/ 23041 w 555350"/>
              <a:gd name="connsiteY107" fmla="*/ 333272 h 606342"/>
              <a:gd name="connsiteX108" fmla="*/ 23041 w 555350"/>
              <a:gd name="connsiteY108" fmla="*/ 388450 h 606342"/>
              <a:gd name="connsiteX109" fmla="*/ 25970 w 555350"/>
              <a:gd name="connsiteY109" fmla="*/ 391691 h 606342"/>
              <a:gd name="connsiteX110" fmla="*/ 54474 w 555350"/>
              <a:gd name="connsiteY110" fmla="*/ 394458 h 606342"/>
              <a:gd name="connsiteX111" fmla="*/ 54791 w 555350"/>
              <a:gd name="connsiteY111" fmla="*/ 394458 h 606342"/>
              <a:gd name="connsiteX112" fmla="*/ 56929 w 555350"/>
              <a:gd name="connsiteY112" fmla="*/ 393667 h 606342"/>
              <a:gd name="connsiteX113" fmla="*/ 58037 w 555350"/>
              <a:gd name="connsiteY113" fmla="*/ 391217 h 606342"/>
              <a:gd name="connsiteX114" fmla="*/ 58037 w 555350"/>
              <a:gd name="connsiteY114" fmla="*/ 330901 h 606342"/>
              <a:gd name="connsiteX115" fmla="*/ 57008 w 555350"/>
              <a:gd name="connsiteY115" fmla="*/ 328529 h 606342"/>
              <a:gd name="connsiteX116" fmla="*/ 54474 w 555350"/>
              <a:gd name="connsiteY116" fmla="*/ 327659 h 606342"/>
              <a:gd name="connsiteX117" fmla="*/ 352418 w 555350"/>
              <a:gd name="connsiteY117" fmla="*/ 326948 h 606342"/>
              <a:gd name="connsiteX118" fmla="*/ 350043 w 555350"/>
              <a:gd name="connsiteY118" fmla="*/ 327897 h 606342"/>
              <a:gd name="connsiteX119" fmla="*/ 349014 w 555350"/>
              <a:gd name="connsiteY119" fmla="*/ 330189 h 606342"/>
              <a:gd name="connsiteX120" fmla="*/ 349014 w 555350"/>
              <a:gd name="connsiteY120" fmla="*/ 546709 h 606342"/>
              <a:gd name="connsiteX121" fmla="*/ 350281 w 555350"/>
              <a:gd name="connsiteY121" fmla="*/ 549239 h 606342"/>
              <a:gd name="connsiteX122" fmla="*/ 352260 w 555350"/>
              <a:gd name="connsiteY122" fmla="*/ 549950 h 606342"/>
              <a:gd name="connsiteX123" fmla="*/ 353131 w 555350"/>
              <a:gd name="connsiteY123" fmla="*/ 549871 h 606342"/>
              <a:gd name="connsiteX124" fmla="*/ 437217 w 555350"/>
              <a:gd name="connsiteY124" fmla="*/ 528606 h 606342"/>
              <a:gd name="connsiteX125" fmla="*/ 439672 w 555350"/>
              <a:gd name="connsiteY125" fmla="*/ 525444 h 606342"/>
              <a:gd name="connsiteX126" fmla="*/ 439672 w 555350"/>
              <a:gd name="connsiteY126" fmla="*/ 333430 h 606342"/>
              <a:gd name="connsiteX127" fmla="*/ 436584 w 555350"/>
              <a:gd name="connsiteY127" fmla="*/ 330189 h 606342"/>
              <a:gd name="connsiteX128" fmla="*/ 273795 w 555350"/>
              <a:gd name="connsiteY128" fmla="*/ 323944 h 606342"/>
              <a:gd name="connsiteX129" fmla="*/ 271420 w 555350"/>
              <a:gd name="connsiteY129" fmla="*/ 324893 h 606342"/>
              <a:gd name="connsiteX130" fmla="*/ 270391 w 555350"/>
              <a:gd name="connsiteY130" fmla="*/ 327264 h 606342"/>
              <a:gd name="connsiteX131" fmla="*/ 270391 w 555350"/>
              <a:gd name="connsiteY131" fmla="*/ 395643 h 606342"/>
              <a:gd name="connsiteX132" fmla="*/ 271420 w 555350"/>
              <a:gd name="connsiteY132" fmla="*/ 397936 h 606342"/>
              <a:gd name="connsiteX133" fmla="*/ 273716 w 555350"/>
              <a:gd name="connsiteY133" fmla="*/ 398884 h 606342"/>
              <a:gd name="connsiteX134" fmla="*/ 273795 w 555350"/>
              <a:gd name="connsiteY134" fmla="*/ 398884 h 606342"/>
              <a:gd name="connsiteX135" fmla="*/ 327953 w 555350"/>
              <a:gd name="connsiteY135" fmla="*/ 396434 h 606342"/>
              <a:gd name="connsiteX136" fmla="*/ 331041 w 555350"/>
              <a:gd name="connsiteY136" fmla="*/ 393193 h 606342"/>
              <a:gd name="connsiteX137" fmla="*/ 331120 w 555350"/>
              <a:gd name="connsiteY137" fmla="*/ 393193 h 606342"/>
              <a:gd name="connsiteX138" fmla="*/ 331120 w 555350"/>
              <a:gd name="connsiteY138" fmla="*/ 329319 h 606342"/>
              <a:gd name="connsiteX139" fmla="*/ 327953 w 555350"/>
              <a:gd name="connsiteY139" fmla="*/ 325999 h 606342"/>
              <a:gd name="connsiteX140" fmla="*/ 130959 w 555350"/>
              <a:gd name="connsiteY140" fmla="*/ 321414 h 606342"/>
              <a:gd name="connsiteX141" fmla="*/ 88837 w 555350"/>
              <a:gd name="connsiteY141" fmla="*/ 324893 h 606342"/>
              <a:gd name="connsiteX142" fmla="*/ 85828 w 555350"/>
              <a:gd name="connsiteY142" fmla="*/ 328134 h 606342"/>
              <a:gd name="connsiteX143" fmla="*/ 85828 w 555350"/>
              <a:gd name="connsiteY143" fmla="*/ 394616 h 606342"/>
              <a:gd name="connsiteX144" fmla="*/ 88758 w 555350"/>
              <a:gd name="connsiteY144" fmla="*/ 397778 h 606342"/>
              <a:gd name="connsiteX145" fmla="*/ 130959 w 555350"/>
              <a:gd name="connsiteY145" fmla="*/ 401967 h 606342"/>
              <a:gd name="connsiteX146" fmla="*/ 131276 w 555350"/>
              <a:gd name="connsiteY146" fmla="*/ 401967 h 606342"/>
              <a:gd name="connsiteX147" fmla="*/ 133414 w 555350"/>
              <a:gd name="connsiteY147" fmla="*/ 401098 h 606342"/>
              <a:gd name="connsiteX148" fmla="*/ 134522 w 555350"/>
              <a:gd name="connsiteY148" fmla="*/ 398647 h 606342"/>
              <a:gd name="connsiteX149" fmla="*/ 134522 w 555350"/>
              <a:gd name="connsiteY149" fmla="*/ 324576 h 606342"/>
              <a:gd name="connsiteX150" fmla="*/ 133493 w 555350"/>
              <a:gd name="connsiteY150" fmla="*/ 322205 h 606342"/>
              <a:gd name="connsiteX151" fmla="*/ 130959 w 555350"/>
              <a:gd name="connsiteY151" fmla="*/ 321414 h 606342"/>
              <a:gd name="connsiteX152" fmla="*/ 176724 w 555350"/>
              <a:gd name="connsiteY152" fmla="*/ 320308 h 606342"/>
              <a:gd name="connsiteX153" fmla="*/ 174269 w 555350"/>
              <a:gd name="connsiteY153" fmla="*/ 321177 h 606342"/>
              <a:gd name="connsiteX154" fmla="*/ 173319 w 555350"/>
              <a:gd name="connsiteY154" fmla="*/ 323549 h 606342"/>
              <a:gd name="connsiteX155" fmla="*/ 173319 w 555350"/>
              <a:gd name="connsiteY155" fmla="*/ 399991 h 606342"/>
              <a:gd name="connsiteX156" fmla="*/ 174269 w 555350"/>
              <a:gd name="connsiteY156" fmla="*/ 402284 h 606342"/>
              <a:gd name="connsiteX157" fmla="*/ 176566 w 555350"/>
              <a:gd name="connsiteY157" fmla="*/ 403232 h 606342"/>
              <a:gd name="connsiteX158" fmla="*/ 176724 w 555350"/>
              <a:gd name="connsiteY158" fmla="*/ 403232 h 606342"/>
              <a:gd name="connsiteX159" fmla="*/ 243787 w 555350"/>
              <a:gd name="connsiteY159" fmla="*/ 400228 h 606342"/>
              <a:gd name="connsiteX160" fmla="*/ 246954 w 555350"/>
              <a:gd name="connsiteY160" fmla="*/ 396987 h 606342"/>
              <a:gd name="connsiteX161" fmla="*/ 246954 w 555350"/>
              <a:gd name="connsiteY161" fmla="*/ 326078 h 606342"/>
              <a:gd name="connsiteX162" fmla="*/ 243787 w 555350"/>
              <a:gd name="connsiteY162" fmla="*/ 322837 h 606342"/>
              <a:gd name="connsiteX163" fmla="*/ 504043 w 555350"/>
              <a:gd name="connsiteY163" fmla="*/ 258806 h 606342"/>
              <a:gd name="connsiteX164" fmla="*/ 501430 w 555350"/>
              <a:gd name="connsiteY164" fmla="*/ 259518 h 606342"/>
              <a:gd name="connsiteX165" fmla="*/ 500243 w 555350"/>
              <a:gd name="connsiteY165" fmla="*/ 261968 h 606342"/>
              <a:gd name="connsiteX166" fmla="*/ 500243 w 555350"/>
              <a:gd name="connsiteY166" fmla="*/ 311296 h 606342"/>
              <a:gd name="connsiteX167" fmla="*/ 503251 w 555350"/>
              <a:gd name="connsiteY167" fmla="*/ 314537 h 606342"/>
              <a:gd name="connsiteX168" fmla="*/ 531993 w 555350"/>
              <a:gd name="connsiteY168" fmla="*/ 316830 h 606342"/>
              <a:gd name="connsiteX169" fmla="*/ 532230 w 555350"/>
              <a:gd name="connsiteY169" fmla="*/ 316830 h 606342"/>
              <a:gd name="connsiteX170" fmla="*/ 534447 w 555350"/>
              <a:gd name="connsiteY170" fmla="*/ 315960 h 606342"/>
              <a:gd name="connsiteX171" fmla="*/ 535477 w 555350"/>
              <a:gd name="connsiteY171" fmla="*/ 313588 h 606342"/>
              <a:gd name="connsiteX172" fmla="*/ 535477 w 555350"/>
              <a:gd name="connsiteY172" fmla="*/ 266632 h 606342"/>
              <a:gd name="connsiteX173" fmla="*/ 532784 w 555350"/>
              <a:gd name="connsiteY173" fmla="*/ 263391 h 606342"/>
              <a:gd name="connsiteX174" fmla="*/ 455111 w 555350"/>
              <a:gd name="connsiteY174" fmla="*/ 250822 h 606342"/>
              <a:gd name="connsiteX175" fmla="*/ 452499 w 555350"/>
              <a:gd name="connsiteY175" fmla="*/ 251613 h 606342"/>
              <a:gd name="connsiteX176" fmla="*/ 451311 w 555350"/>
              <a:gd name="connsiteY176" fmla="*/ 254063 h 606342"/>
              <a:gd name="connsiteX177" fmla="*/ 451311 w 555350"/>
              <a:gd name="connsiteY177" fmla="*/ 307422 h 606342"/>
              <a:gd name="connsiteX178" fmla="*/ 454320 w 555350"/>
              <a:gd name="connsiteY178" fmla="*/ 310664 h 606342"/>
              <a:gd name="connsiteX179" fmla="*/ 487812 w 555350"/>
              <a:gd name="connsiteY179" fmla="*/ 313351 h 606342"/>
              <a:gd name="connsiteX180" fmla="*/ 488049 w 555350"/>
              <a:gd name="connsiteY180" fmla="*/ 313351 h 606342"/>
              <a:gd name="connsiteX181" fmla="*/ 490266 w 555350"/>
              <a:gd name="connsiteY181" fmla="*/ 312482 h 606342"/>
              <a:gd name="connsiteX182" fmla="*/ 491375 w 555350"/>
              <a:gd name="connsiteY182" fmla="*/ 310110 h 606342"/>
              <a:gd name="connsiteX183" fmla="*/ 491375 w 555350"/>
              <a:gd name="connsiteY183" fmla="*/ 259518 h 606342"/>
              <a:gd name="connsiteX184" fmla="*/ 488603 w 555350"/>
              <a:gd name="connsiteY184" fmla="*/ 256277 h 606342"/>
              <a:gd name="connsiteX185" fmla="*/ 53682 w 555350"/>
              <a:gd name="connsiteY185" fmla="*/ 237384 h 606342"/>
              <a:gd name="connsiteX186" fmla="*/ 25178 w 555350"/>
              <a:gd name="connsiteY186" fmla="*/ 247423 h 606342"/>
              <a:gd name="connsiteX187" fmla="*/ 23041 w 555350"/>
              <a:gd name="connsiteY187" fmla="*/ 250506 h 606342"/>
              <a:gd name="connsiteX188" fmla="*/ 23041 w 555350"/>
              <a:gd name="connsiteY188" fmla="*/ 305683 h 606342"/>
              <a:gd name="connsiteX189" fmla="*/ 24149 w 555350"/>
              <a:gd name="connsiteY189" fmla="*/ 308213 h 606342"/>
              <a:gd name="connsiteX190" fmla="*/ 26287 w 555350"/>
              <a:gd name="connsiteY190" fmla="*/ 308924 h 606342"/>
              <a:gd name="connsiteX191" fmla="*/ 26841 w 555350"/>
              <a:gd name="connsiteY191" fmla="*/ 308924 h 606342"/>
              <a:gd name="connsiteX192" fmla="*/ 55345 w 555350"/>
              <a:gd name="connsiteY192" fmla="*/ 304023 h 606342"/>
              <a:gd name="connsiteX193" fmla="*/ 58037 w 555350"/>
              <a:gd name="connsiteY193" fmla="*/ 300782 h 606342"/>
              <a:gd name="connsiteX194" fmla="*/ 58037 w 555350"/>
              <a:gd name="connsiteY194" fmla="*/ 240467 h 606342"/>
              <a:gd name="connsiteX195" fmla="*/ 56691 w 555350"/>
              <a:gd name="connsiteY195" fmla="*/ 237858 h 606342"/>
              <a:gd name="connsiteX196" fmla="*/ 53682 w 555350"/>
              <a:gd name="connsiteY196" fmla="*/ 237384 h 606342"/>
              <a:gd name="connsiteX197" fmla="*/ 274191 w 555350"/>
              <a:gd name="connsiteY197" fmla="*/ 221495 h 606342"/>
              <a:gd name="connsiteX198" fmla="*/ 271578 w 555350"/>
              <a:gd name="connsiteY198" fmla="*/ 222206 h 606342"/>
              <a:gd name="connsiteX199" fmla="*/ 270391 w 555350"/>
              <a:gd name="connsiteY199" fmla="*/ 224657 h 606342"/>
              <a:gd name="connsiteX200" fmla="*/ 270391 w 555350"/>
              <a:gd name="connsiteY200" fmla="*/ 293035 h 606342"/>
              <a:gd name="connsiteX201" fmla="*/ 273399 w 555350"/>
              <a:gd name="connsiteY201" fmla="*/ 296276 h 606342"/>
              <a:gd name="connsiteX202" fmla="*/ 327557 w 555350"/>
              <a:gd name="connsiteY202" fmla="*/ 300624 h 606342"/>
              <a:gd name="connsiteX203" fmla="*/ 327794 w 555350"/>
              <a:gd name="connsiteY203" fmla="*/ 300624 h 606342"/>
              <a:gd name="connsiteX204" fmla="*/ 330011 w 555350"/>
              <a:gd name="connsiteY204" fmla="*/ 299755 h 606342"/>
              <a:gd name="connsiteX205" fmla="*/ 331041 w 555350"/>
              <a:gd name="connsiteY205" fmla="*/ 297383 h 606342"/>
              <a:gd name="connsiteX206" fmla="*/ 331120 w 555350"/>
              <a:gd name="connsiteY206" fmla="*/ 297383 h 606342"/>
              <a:gd name="connsiteX207" fmla="*/ 331120 w 555350"/>
              <a:gd name="connsiteY207" fmla="*/ 233510 h 606342"/>
              <a:gd name="connsiteX208" fmla="*/ 328349 w 555350"/>
              <a:gd name="connsiteY208" fmla="*/ 230269 h 606342"/>
              <a:gd name="connsiteX209" fmla="*/ 130168 w 555350"/>
              <a:gd name="connsiteY209" fmla="*/ 210427 h 606342"/>
              <a:gd name="connsiteX210" fmla="*/ 87966 w 555350"/>
              <a:gd name="connsiteY210" fmla="*/ 225289 h 606342"/>
              <a:gd name="connsiteX211" fmla="*/ 85828 w 555350"/>
              <a:gd name="connsiteY211" fmla="*/ 228372 h 606342"/>
              <a:gd name="connsiteX212" fmla="*/ 85828 w 555350"/>
              <a:gd name="connsiteY212" fmla="*/ 294853 h 606342"/>
              <a:gd name="connsiteX213" fmla="*/ 87016 w 555350"/>
              <a:gd name="connsiteY213" fmla="*/ 297304 h 606342"/>
              <a:gd name="connsiteX214" fmla="*/ 89075 w 555350"/>
              <a:gd name="connsiteY214" fmla="*/ 298095 h 606342"/>
              <a:gd name="connsiteX215" fmla="*/ 89629 w 555350"/>
              <a:gd name="connsiteY215" fmla="*/ 298095 h 606342"/>
              <a:gd name="connsiteX216" fmla="*/ 131830 w 555350"/>
              <a:gd name="connsiteY216" fmla="*/ 290822 h 606342"/>
              <a:gd name="connsiteX217" fmla="*/ 134522 w 555350"/>
              <a:gd name="connsiteY217" fmla="*/ 287581 h 606342"/>
              <a:gd name="connsiteX218" fmla="*/ 134522 w 555350"/>
              <a:gd name="connsiteY218" fmla="*/ 213510 h 606342"/>
              <a:gd name="connsiteX219" fmla="*/ 133176 w 555350"/>
              <a:gd name="connsiteY219" fmla="*/ 210902 h 606342"/>
              <a:gd name="connsiteX220" fmla="*/ 130168 w 555350"/>
              <a:gd name="connsiteY220" fmla="*/ 210427 h 606342"/>
              <a:gd name="connsiteX221" fmla="*/ 177120 w 555350"/>
              <a:gd name="connsiteY221" fmla="*/ 205684 h 606342"/>
              <a:gd name="connsiteX222" fmla="*/ 174428 w 555350"/>
              <a:gd name="connsiteY222" fmla="*/ 206475 h 606342"/>
              <a:gd name="connsiteX223" fmla="*/ 173319 w 555350"/>
              <a:gd name="connsiteY223" fmla="*/ 208926 h 606342"/>
              <a:gd name="connsiteX224" fmla="*/ 173319 w 555350"/>
              <a:gd name="connsiteY224" fmla="*/ 285367 h 606342"/>
              <a:gd name="connsiteX225" fmla="*/ 176328 w 555350"/>
              <a:gd name="connsiteY225" fmla="*/ 288608 h 606342"/>
              <a:gd name="connsiteX226" fmla="*/ 243391 w 555350"/>
              <a:gd name="connsiteY226" fmla="*/ 293905 h 606342"/>
              <a:gd name="connsiteX227" fmla="*/ 243708 w 555350"/>
              <a:gd name="connsiteY227" fmla="*/ 293905 h 606342"/>
              <a:gd name="connsiteX228" fmla="*/ 245846 w 555350"/>
              <a:gd name="connsiteY228" fmla="*/ 293114 h 606342"/>
              <a:gd name="connsiteX229" fmla="*/ 246954 w 555350"/>
              <a:gd name="connsiteY229" fmla="*/ 290664 h 606342"/>
              <a:gd name="connsiteX230" fmla="*/ 246954 w 555350"/>
              <a:gd name="connsiteY230" fmla="*/ 219834 h 606342"/>
              <a:gd name="connsiteX231" fmla="*/ 244183 w 555350"/>
              <a:gd name="connsiteY231" fmla="*/ 216593 h 606342"/>
              <a:gd name="connsiteX232" fmla="*/ 504439 w 555350"/>
              <a:gd name="connsiteY232" fmla="*/ 184894 h 606342"/>
              <a:gd name="connsiteX233" fmla="*/ 501589 w 555350"/>
              <a:gd name="connsiteY233" fmla="*/ 185447 h 606342"/>
              <a:gd name="connsiteX234" fmla="*/ 500243 w 555350"/>
              <a:gd name="connsiteY234" fmla="*/ 187977 h 606342"/>
              <a:gd name="connsiteX235" fmla="*/ 500243 w 555350"/>
              <a:gd name="connsiteY235" fmla="*/ 237305 h 606342"/>
              <a:gd name="connsiteX236" fmla="*/ 502855 w 555350"/>
              <a:gd name="connsiteY236" fmla="*/ 240546 h 606342"/>
              <a:gd name="connsiteX237" fmla="*/ 531597 w 555350"/>
              <a:gd name="connsiteY237" fmla="*/ 246395 h 606342"/>
              <a:gd name="connsiteX238" fmla="*/ 532230 w 555350"/>
              <a:gd name="connsiteY238" fmla="*/ 246395 h 606342"/>
              <a:gd name="connsiteX239" fmla="*/ 534289 w 555350"/>
              <a:gd name="connsiteY239" fmla="*/ 245684 h 606342"/>
              <a:gd name="connsiteX240" fmla="*/ 535477 w 555350"/>
              <a:gd name="connsiteY240" fmla="*/ 243154 h 606342"/>
              <a:gd name="connsiteX241" fmla="*/ 535477 w 555350"/>
              <a:gd name="connsiteY241" fmla="*/ 196277 h 606342"/>
              <a:gd name="connsiteX242" fmla="*/ 533180 w 555350"/>
              <a:gd name="connsiteY242" fmla="*/ 193115 h 606342"/>
              <a:gd name="connsiteX243" fmla="*/ 455507 w 555350"/>
              <a:gd name="connsiteY243" fmla="*/ 170823 h 606342"/>
              <a:gd name="connsiteX244" fmla="*/ 452657 w 555350"/>
              <a:gd name="connsiteY244" fmla="*/ 171376 h 606342"/>
              <a:gd name="connsiteX245" fmla="*/ 451311 w 555350"/>
              <a:gd name="connsiteY245" fmla="*/ 173985 h 606342"/>
              <a:gd name="connsiteX246" fmla="*/ 451311 w 555350"/>
              <a:gd name="connsiteY246" fmla="*/ 227344 h 606342"/>
              <a:gd name="connsiteX247" fmla="*/ 453924 w 555350"/>
              <a:gd name="connsiteY247" fmla="*/ 230585 h 606342"/>
              <a:gd name="connsiteX248" fmla="*/ 487416 w 555350"/>
              <a:gd name="connsiteY248" fmla="*/ 237384 h 606342"/>
              <a:gd name="connsiteX249" fmla="*/ 488049 w 555350"/>
              <a:gd name="connsiteY249" fmla="*/ 237463 h 606342"/>
              <a:gd name="connsiteX250" fmla="*/ 490108 w 555350"/>
              <a:gd name="connsiteY250" fmla="*/ 236672 h 606342"/>
              <a:gd name="connsiteX251" fmla="*/ 491375 w 555350"/>
              <a:gd name="connsiteY251" fmla="*/ 234143 h 606342"/>
              <a:gd name="connsiteX252" fmla="*/ 491375 w 555350"/>
              <a:gd name="connsiteY252" fmla="*/ 183550 h 606342"/>
              <a:gd name="connsiteX253" fmla="*/ 488999 w 555350"/>
              <a:gd name="connsiteY253" fmla="*/ 180467 h 606342"/>
              <a:gd name="connsiteX254" fmla="*/ 56374 w 555350"/>
              <a:gd name="connsiteY254" fmla="*/ 147187 h 606342"/>
              <a:gd name="connsiteX255" fmla="*/ 53049 w 555350"/>
              <a:gd name="connsiteY255" fmla="*/ 147266 h 606342"/>
              <a:gd name="connsiteX256" fmla="*/ 24545 w 555350"/>
              <a:gd name="connsiteY256" fmla="*/ 164973 h 606342"/>
              <a:gd name="connsiteX257" fmla="*/ 23041 w 555350"/>
              <a:gd name="connsiteY257" fmla="*/ 167740 h 606342"/>
              <a:gd name="connsiteX258" fmla="*/ 23041 w 555350"/>
              <a:gd name="connsiteY258" fmla="*/ 222917 h 606342"/>
              <a:gd name="connsiteX259" fmla="*/ 24466 w 555350"/>
              <a:gd name="connsiteY259" fmla="*/ 225684 h 606342"/>
              <a:gd name="connsiteX260" fmla="*/ 26287 w 555350"/>
              <a:gd name="connsiteY260" fmla="*/ 226159 h 606342"/>
              <a:gd name="connsiteX261" fmla="*/ 27633 w 555350"/>
              <a:gd name="connsiteY261" fmla="*/ 225921 h 606342"/>
              <a:gd name="connsiteX262" fmla="*/ 56058 w 555350"/>
              <a:gd name="connsiteY262" fmla="*/ 213352 h 606342"/>
              <a:gd name="connsiteX263" fmla="*/ 58037 w 555350"/>
              <a:gd name="connsiteY263" fmla="*/ 210348 h 606342"/>
              <a:gd name="connsiteX264" fmla="*/ 58037 w 555350"/>
              <a:gd name="connsiteY264" fmla="*/ 150033 h 606342"/>
              <a:gd name="connsiteX265" fmla="*/ 56374 w 555350"/>
              <a:gd name="connsiteY265" fmla="*/ 147187 h 606342"/>
              <a:gd name="connsiteX266" fmla="*/ 274587 w 555350"/>
              <a:gd name="connsiteY266" fmla="*/ 119045 h 606342"/>
              <a:gd name="connsiteX267" fmla="*/ 271737 w 555350"/>
              <a:gd name="connsiteY267" fmla="*/ 119598 h 606342"/>
              <a:gd name="connsiteX268" fmla="*/ 270391 w 555350"/>
              <a:gd name="connsiteY268" fmla="*/ 122128 h 606342"/>
              <a:gd name="connsiteX269" fmla="*/ 270391 w 555350"/>
              <a:gd name="connsiteY269" fmla="*/ 190507 h 606342"/>
              <a:gd name="connsiteX270" fmla="*/ 273004 w 555350"/>
              <a:gd name="connsiteY270" fmla="*/ 193748 h 606342"/>
              <a:gd name="connsiteX271" fmla="*/ 327161 w 555350"/>
              <a:gd name="connsiteY271" fmla="*/ 204736 h 606342"/>
              <a:gd name="connsiteX272" fmla="*/ 327794 w 555350"/>
              <a:gd name="connsiteY272" fmla="*/ 204815 h 606342"/>
              <a:gd name="connsiteX273" fmla="*/ 329853 w 555350"/>
              <a:gd name="connsiteY273" fmla="*/ 204103 h 606342"/>
              <a:gd name="connsiteX274" fmla="*/ 331041 w 555350"/>
              <a:gd name="connsiteY274" fmla="*/ 201574 h 606342"/>
              <a:gd name="connsiteX275" fmla="*/ 331041 w 555350"/>
              <a:gd name="connsiteY275" fmla="*/ 137701 h 606342"/>
              <a:gd name="connsiteX276" fmla="*/ 328744 w 555350"/>
              <a:gd name="connsiteY276" fmla="*/ 134539 h 606342"/>
              <a:gd name="connsiteX277" fmla="*/ 132860 w 555350"/>
              <a:gd name="connsiteY277" fmla="*/ 99599 h 606342"/>
              <a:gd name="connsiteX278" fmla="*/ 129534 w 555350"/>
              <a:gd name="connsiteY278" fmla="*/ 99678 h 606342"/>
              <a:gd name="connsiteX279" fmla="*/ 87333 w 555350"/>
              <a:gd name="connsiteY279" fmla="*/ 125922 h 606342"/>
              <a:gd name="connsiteX280" fmla="*/ 85828 w 555350"/>
              <a:gd name="connsiteY280" fmla="*/ 128689 h 606342"/>
              <a:gd name="connsiteX281" fmla="*/ 85828 w 555350"/>
              <a:gd name="connsiteY281" fmla="*/ 195092 h 606342"/>
              <a:gd name="connsiteX282" fmla="*/ 87333 w 555350"/>
              <a:gd name="connsiteY282" fmla="*/ 197858 h 606342"/>
              <a:gd name="connsiteX283" fmla="*/ 89075 w 555350"/>
              <a:gd name="connsiteY283" fmla="*/ 198412 h 606342"/>
              <a:gd name="connsiteX284" fmla="*/ 90421 w 555350"/>
              <a:gd name="connsiteY284" fmla="*/ 198096 h 606342"/>
              <a:gd name="connsiteX285" fmla="*/ 132622 w 555350"/>
              <a:gd name="connsiteY285" fmla="*/ 179440 h 606342"/>
              <a:gd name="connsiteX286" fmla="*/ 134522 w 555350"/>
              <a:gd name="connsiteY286" fmla="*/ 176515 h 606342"/>
              <a:gd name="connsiteX287" fmla="*/ 134522 w 555350"/>
              <a:gd name="connsiteY287" fmla="*/ 102444 h 606342"/>
              <a:gd name="connsiteX288" fmla="*/ 132860 w 555350"/>
              <a:gd name="connsiteY288" fmla="*/ 99599 h 606342"/>
              <a:gd name="connsiteX289" fmla="*/ 177516 w 555350"/>
              <a:gd name="connsiteY289" fmla="*/ 91219 h 606342"/>
              <a:gd name="connsiteX290" fmla="*/ 174586 w 555350"/>
              <a:gd name="connsiteY290" fmla="*/ 91694 h 606342"/>
              <a:gd name="connsiteX291" fmla="*/ 173319 w 555350"/>
              <a:gd name="connsiteY291" fmla="*/ 94302 h 606342"/>
              <a:gd name="connsiteX292" fmla="*/ 173319 w 555350"/>
              <a:gd name="connsiteY292" fmla="*/ 170744 h 606342"/>
              <a:gd name="connsiteX293" fmla="*/ 175932 w 555350"/>
              <a:gd name="connsiteY293" fmla="*/ 173906 h 606342"/>
              <a:gd name="connsiteX294" fmla="*/ 242995 w 555350"/>
              <a:gd name="connsiteY294" fmla="*/ 187582 h 606342"/>
              <a:gd name="connsiteX295" fmla="*/ 243708 w 555350"/>
              <a:gd name="connsiteY295" fmla="*/ 187661 h 606342"/>
              <a:gd name="connsiteX296" fmla="*/ 245767 w 555350"/>
              <a:gd name="connsiteY296" fmla="*/ 186949 h 606342"/>
              <a:gd name="connsiteX297" fmla="*/ 246954 w 555350"/>
              <a:gd name="connsiteY297" fmla="*/ 184420 h 606342"/>
              <a:gd name="connsiteX298" fmla="*/ 246954 w 555350"/>
              <a:gd name="connsiteY298" fmla="*/ 113511 h 606342"/>
              <a:gd name="connsiteX299" fmla="*/ 244579 w 555350"/>
              <a:gd name="connsiteY299" fmla="*/ 110429 h 606342"/>
              <a:gd name="connsiteX300" fmla="*/ 153129 w 555350"/>
              <a:gd name="connsiteY300" fmla="*/ 74 h 606342"/>
              <a:gd name="connsiteX301" fmla="*/ 157880 w 555350"/>
              <a:gd name="connsiteY301" fmla="*/ 548 h 606342"/>
              <a:gd name="connsiteX302" fmla="*/ 331199 w 555350"/>
              <a:gd name="connsiteY302" fmla="*/ 64579 h 606342"/>
              <a:gd name="connsiteX303" fmla="*/ 337612 w 555350"/>
              <a:gd name="connsiteY303" fmla="*/ 73749 h 606342"/>
              <a:gd name="connsiteX304" fmla="*/ 337612 w 555350"/>
              <a:gd name="connsiteY304" fmla="*/ 98650 h 606342"/>
              <a:gd name="connsiteX305" fmla="*/ 355348 w 555350"/>
              <a:gd name="connsiteY305" fmla="*/ 104421 h 606342"/>
              <a:gd name="connsiteX306" fmla="*/ 362078 w 555350"/>
              <a:gd name="connsiteY306" fmla="*/ 113749 h 606342"/>
              <a:gd name="connsiteX307" fmla="*/ 362078 w 555350"/>
              <a:gd name="connsiteY307" fmla="*/ 161021 h 606342"/>
              <a:gd name="connsiteX308" fmla="*/ 432783 w 555350"/>
              <a:gd name="connsiteY308" fmla="*/ 132326 h 606342"/>
              <a:gd name="connsiteX309" fmla="*/ 436188 w 555350"/>
              <a:gd name="connsiteY309" fmla="*/ 131535 h 606342"/>
              <a:gd name="connsiteX310" fmla="*/ 439514 w 555350"/>
              <a:gd name="connsiteY310" fmla="*/ 132088 h 606342"/>
              <a:gd name="connsiteX311" fmla="*/ 548620 w 555350"/>
              <a:gd name="connsiteY311" fmla="*/ 167819 h 606342"/>
              <a:gd name="connsiteX312" fmla="*/ 555350 w 555350"/>
              <a:gd name="connsiteY312" fmla="*/ 177147 h 606342"/>
              <a:gd name="connsiteX313" fmla="*/ 555350 w 555350"/>
              <a:gd name="connsiteY313" fmla="*/ 498014 h 606342"/>
              <a:gd name="connsiteX314" fmla="*/ 547907 w 555350"/>
              <a:gd name="connsiteY314" fmla="*/ 507421 h 606342"/>
              <a:gd name="connsiteX315" fmla="*/ 438801 w 555350"/>
              <a:gd name="connsiteY315" fmla="*/ 534930 h 606342"/>
              <a:gd name="connsiteX316" fmla="*/ 354715 w 555350"/>
              <a:gd name="connsiteY316" fmla="*/ 556195 h 606342"/>
              <a:gd name="connsiteX317" fmla="*/ 156850 w 555350"/>
              <a:gd name="connsiteY317" fmla="*/ 606076 h 606342"/>
              <a:gd name="connsiteX318" fmla="*/ 153367 w 555350"/>
              <a:gd name="connsiteY318" fmla="*/ 606234 h 606342"/>
              <a:gd name="connsiteX319" fmla="*/ 149804 w 555350"/>
              <a:gd name="connsiteY319" fmla="*/ 605127 h 606342"/>
              <a:gd name="connsiteX320" fmla="*/ 5147 w 555350"/>
              <a:gd name="connsiteY320" fmla="*/ 525998 h 606342"/>
              <a:gd name="connsiteX321" fmla="*/ 0 w 555350"/>
              <a:gd name="connsiteY321" fmla="*/ 517381 h 606342"/>
              <a:gd name="connsiteX322" fmla="*/ 0 w 555350"/>
              <a:gd name="connsiteY322" fmla="*/ 151851 h 606342"/>
              <a:gd name="connsiteX323" fmla="*/ 4117 w 555350"/>
              <a:gd name="connsiteY323" fmla="*/ 143946 h 606342"/>
              <a:gd name="connsiteX324" fmla="*/ 16469 w 555350"/>
              <a:gd name="connsiteY324" fmla="*/ 135092 h 606342"/>
              <a:gd name="connsiteX325" fmla="*/ 16469 w 555350"/>
              <a:gd name="connsiteY325" fmla="*/ 112563 h 606342"/>
              <a:gd name="connsiteX326" fmla="*/ 20111 w 555350"/>
              <a:gd name="connsiteY326" fmla="*/ 104974 h 606342"/>
              <a:gd name="connsiteX327" fmla="*/ 148299 w 555350"/>
              <a:gd name="connsiteY327" fmla="*/ 2129 h 606342"/>
              <a:gd name="connsiteX328" fmla="*/ 153129 w 555350"/>
              <a:gd name="connsiteY328" fmla="*/ 74 h 60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555350" h="606342">
                <a:moveTo>
                  <a:pt x="243391" y="429161"/>
                </a:moveTo>
                <a:lnTo>
                  <a:pt x="176249" y="434931"/>
                </a:lnTo>
                <a:cubicBezTo>
                  <a:pt x="174586" y="435090"/>
                  <a:pt x="173319" y="436433"/>
                  <a:pt x="173319" y="438173"/>
                </a:cubicBezTo>
                <a:lnTo>
                  <a:pt x="173319" y="514535"/>
                </a:lnTo>
                <a:cubicBezTo>
                  <a:pt x="173319" y="515563"/>
                  <a:pt x="173715" y="516433"/>
                  <a:pt x="174428" y="517065"/>
                </a:cubicBezTo>
                <a:cubicBezTo>
                  <a:pt x="175061" y="517539"/>
                  <a:pt x="175774" y="517856"/>
                  <a:pt x="176566" y="517856"/>
                </a:cubicBezTo>
                <a:cubicBezTo>
                  <a:pt x="176724" y="517856"/>
                  <a:pt x="176961" y="517856"/>
                  <a:pt x="177120" y="517776"/>
                </a:cubicBezTo>
                <a:lnTo>
                  <a:pt x="244183" y="506393"/>
                </a:lnTo>
                <a:cubicBezTo>
                  <a:pt x="245767" y="506156"/>
                  <a:pt x="246954" y="504812"/>
                  <a:pt x="246954" y="503231"/>
                </a:cubicBezTo>
                <a:lnTo>
                  <a:pt x="246954" y="432402"/>
                </a:lnTo>
                <a:cubicBezTo>
                  <a:pt x="246954" y="431453"/>
                  <a:pt x="246558" y="430584"/>
                  <a:pt x="245846" y="429951"/>
                </a:cubicBezTo>
                <a:cubicBezTo>
                  <a:pt x="245212" y="429398"/>
                  <a:pt x="244341" y="429003"/>
                  <a:pt x="243391" y="429161"/>
                </a:cubicBezTo>
                <a:close/>
                <a:moveTo>
                  <a:pt x="89708" y="424576"/>
                </a:moveTo>
                <a:cubicBezTo>
                  <a:pt x="88758" y="424418"/>
                  <a:pt x="87808" y="424655"/>
                  <a:pt x="87016" y="425287"/>
                </a:cubicBezTo>
                <a:cubicBezTo>
                  <a:pt x="86303" y="425920"/>
                  <a:pt x="85828" y="426868"/>
                  <a:pt x="85828" y="427817"/>
                </a:cubicBezTo>
                <a:lnTo>
                  <a:pt x="85828" y="560780"/>
                </a:lnTo>
                <a:cubicBezTo>
                  <a:pt x="85828" y="561966"/>
                  <a:pt x="86462" y="563072"/>
                  <a:pt x="87491" y="563626"/>
                </a:cubicBezTo>
                <a:lnTo>
                  <a:pt x="129693" y="586709"/>
                </a:lnTo>
                <a:cubicBezTo>
                  <a:pt x="130168" y="586946"/>
                  <a:pt x="130722" y="587104"/>
                  <a:pt x="131276" y="587104"/>
                </a:cubicBezTo>
                <a:cubicBezTo>
                  <a:pt x="131830" y="587104"/>
                  <a:pt x="132385" y="586946"/>
                  <a:pt x="132939" y="586629"/>
                </a:cubicBezTo>
                <a:cubicBezTo>
                  <a:pt x="133889" y="586076"/>
                  <a:pt x="134522" y="584969"/>
                  <a:pt x="134522" y="583863"/>
                </a:cubicBezTo>
                <a:lnTo>
                  <a:pt x="134522" y="435722"/>
                </a:lnTo>
                <a:cubicBezTo>
                  <a:pt x="134522" y="434141"/>
                  <a:pt x="133414" y="432797"/>
                  <a:pt x="131830" y="432481"/>
                </a:cubicBezTo>
                <a:close/>
                <a:moveTo>
                  <a:pt x="327557" y="421888"/>
                </a:moveTo>
                <a:lnTo>
                  <a:pt x="273399" y="426552"/>
                </a:lnTo>
                <a:cubicBezTo>
                  <a:pt x="271737" y="426710"/>
                  <a:pt x="270391" y="428054"/>
                  <a:pt x="270391" y="429793"/>
                </a:cubicBezTo>
                <a:lnTo>
                  <a:pt x="270391" y="498172"/>
                </a:lnTo>
                <a:cubicBezTo>
                  <a:pt x="270391" y="499121"/>
                  <a:pt x="270866" y="499990"/>
                  <a:pt x="271578" y="500623"/>
                </a:cubicBezTo>
                <a:cubicBezTo>
                  <a:pt x="272212" y="501097"/>
                  <a:pt x="272924" y="501413"/>
                  <a:pt x="273716" y="501413"/>
                </a:cubicBezTo>
                <a:cubicBezTo>
                  <a:pt x="273875" y="501413"/>
                  <a:pt x="274033" y="501413"/>
                  <a:pt x="274270" y="501334"/>
                </a:cubicBezTo>
                <a:lnTo>
                  <a:pt x="328349" y="492164"/>
                </a:lnTo>
                <a:cubicBezTo>
                  <a:pt x="329932" y="491927"/>
                  <a:pt x="331041" y="490583"/>
                  <a:pt x="331041" y="489002"/>
                </a:cubicBezTo>
                <a:lnTo>
                  <a:pt x="331041" y="425129"/>
                </a:lnTo>
                <a:cubicBezTo>
                  <a:pt x="331041" y="424181"/>
                  <a:pt x="330724" y="423311"/>
                  <a:pt x="330011" y="422679"/>
                </a:cubicBezTo>
                <a:cubicBezTo>
                  <a:pt x="329378" y="422125"/>
                  <a:pt x="328428" y="421730"/>
                  <a:pt x="327557" y="421888"/>
                </a:cubicBezTo>
                <a:close/>
                <a:moveTo>
                  <a:pt x="26920" y="412797"/>
                </a:moveTo>
                <a:cubicBezTo>
                  <a:pt x="25891" y="412639"/>
                  <a:pt x="24941" y="412955"/>
                  <a:pt x="24228" y="413509"/>
                </a:cubicBezTo>
                <a:cubicBezTo>
                  <a:pt x="23436" y="414141"/>
                  <a:pt x="23041" y="415090"/>
                  <a:pt x="23041" y="416038"/>
                </a:cubicBezTo>
                <a:lnTo>
                  <a:pt x="23041" y="526393"/>
                </a:lnTo>
                <a:cubicBezTo>
                  <a:pt x="23041" y="527579"/>
                  <a:pt x="23674" y="528685"/>
                  <a:pt x="24703" y="529239"/>
                </a:cubicBezTo>
                <a:lnTo>
                  <a:pt x="53207" y="544812"/>
                </a:lnTo>
                <a:cubicBezTo>
                  <a:pt x="53682" y="545128"/>
                  <a:pt x="54236" y="545286"/>
                  <a:pt x="54791" y="545286"/>
                </a:cubicBezTo>
                <a:cubicBezTo>
                  <a:pt x="55345" y="545286"/>
                  <a:pt x="55899" y="545128"/>
                  <a:pt x="56453" y="544812"/>
                </a:cubicBezTo>
                <a:cubicBezTo>
                  <a:pt x="57404" y="544179"/>
                  <a:pt x="58037" y="543152"/>
                  <a:pt x="58037" y="541966"/>
                </a:cubicBezTo>
                <a:lnTo>
                  <a:pt x="58037" y="421414"/>
                </a:lnTo>
                <a:cubicBezTo>
                  <a:pt x="58037" y="419833"/>
                  <a:pt x="56929" y="418489"/>
                  <a:pt x="55345" y="418173"/>
                </a:cubicBezTo>
                <a:close/>
                <a:moveTo>
                  <a:pt x="487812" y="408054"/>
                </a:moveTo>
                <a:lnTo>
                  <a:pt x="454320" y="410900"/>
                </a:lnTo>
                <a:cubicBezTo>
                  <a:pt x="452578" y="411058"/>
                  <a:pt x="451311" y="412481"/>
                  <a:pt x="451311" y="414141"/>
                </a:cubicBezTo>
                <a:lnTo>
                  <a:pt x="451311" y="467500"/>
                </a:lnTo>
                <a:cubicBezTo>
                  <a:pt x="451311" y="468449"/>
                  <a:pt x="451786" y="469398"/>
                  <a:pt x="452499" y="470030"/>
                </a:cubicBezTo>
                <a:cubicBezTo>
                  <a:pt x="453053" y="470504"/>
                  <a:pt x="453845" y="470820"/>
                  <a:pt x="454557" y="470820"/>
                </a:cubicBezTo>
                <a:cubicBezTo>
                  <a:pt x="454795" y="470820"/>
                  <a:pt x="454953" y="470820"/>
                  <a:pt x="455111" y="470741"/>
                </a:cubicBezTo>
                <a:lnTo>
                  <a:pt x="488603" y="465129"/>
                </a:lnTo>
                <a:cubicBezTo>
                  <a:pt x="490187" y="464813"/>
                  <a:pt x="491375" y="463469"/>
                  <a:pt x="491375" y="461888"/>
                </a:cubicBezTo>
                <a:lnTo>
                  <a:pt x="491296" y="461888"/>
                </a:lnTo>
                <a:lnTo>
                  <a:pt x="491296" y="411295"/>
                </a:lnTo>
                <a:cubicBezTo>
                  <a:pt x="491296" y="410347"/>
                  <a:pt x="490979" y="409477"/>
                  <a:pt x="490266" y="408845"/>
                </a:cubicBezTo>
                <a:cubicBezTo>
                  <a:pt x="489633" y="408212"/>
                  <a:pt x="488683" y="407896"/>
                  <a:pt x="487812" y="408054"/>
                </a:cubicBezTo>
                <a:close/>
                <a:moveTo>
                  <a:pt x="531913" y="404260"/>
                </a:moveTo>
                <a:lnTo>
                  <a:pt x="503251" y="406710"/>
                </a:lnTo>
                <a:cubicBezTo>
                  <a:pt x="501589" y="406869"/>
                  <a:pt x="500243" y="408212"/>
                  <a:pt x="500243" y="409952"/>
                </a:cubicBezTo>
                <a:lnTo>
                  <a:pt x="500243" y="459279"/>
                </a:lnTo>
                <a:cubicBezTo>
                  <a:pt x="500243" y="460228"/>
                  <a:pt x="500638" y="461097"/>
                  <a:pt x="501430" y="461730"/>
                </a:cubicBezTo>
                <a:cubicBezTo>
                  <a:pt x="501984" y="462283"/>
                  <a:pt x="502776" y="462520"/>
                  <a:pt x="503489" y="462520"/>
                </a:cubicBezTo>
                <a:cubicBezTo>
                  <a:pt x="503726" y="462520"/>
                  <a:pt x="503885" y="462520"/>
                  <a:pt x="504043" y="462441"/>
                </a:cubicBezTo>
                <a:lnTo>
                  <a:pt x="532784" y="457619"/>
                </a:lnTo>
                <a:cubicBezTo>
                  <a:pt x="534368" y="457382"/>
                  <a:pt x="535477" y="455959"/>
                  <a:pt x="535477" y="454378"/>
                </a:cubicBezTo>
                <a:lnTo>
                  <a:pt x="535477" y="407501"/>
                </a:lnTo>
                <a:cubicBezTo>
                  <a:pt x="535477" y="406552"/>
                  <a:pt x="535081" y="405683"/>
                  <a:pt x="534447" y="405050"/>
                </a:cubicBezTo>
                <a:cubicBezTo>
                  <a:pt x="533735" y="404497"/>
                  <a:pt x="532864" y="404102"/>
                  <a:pt x="531913" y="404260"/>
                </a:cubicBezTo>
                <a:close/>
                <a:moveTo>
                  <a:pt x="365553" y="339962"/>
                </a:moveTo>
                <a:lnTo>
                  <a:pt x="426093" y="343203"/>
                </a:lnTo>
                <a:cubicBezTo>
                  <a:pt x="427834" y="343282"/>
                  <a:pt x="429179" y="344705"/>
                  <a:pt x="429179" y="346444"/>
                </a:cubicBezTo>
                <a:lnTo>
                  <a:pt x="429179" y="525475"/>
                </a:lnTo>
                <a:cubicBezTo>
                  <a:pt x="429179" y="526424"/>
                  <a:pt x="428783" y="527373"/>
                  <a:pt x="427992" y="528005"/>
                </a:cubicBezTo>
                <a:cubicBezTo>
                  <a:pt x="427359" y="528479"/>
                  <a:pt x="426647" y="528716"/>
                  <a:pt x="425934" y="528716"/>
                </a:cubicBezTo>
                <a:cubicBezTo>
                  <a:pt x="425697" y="528716"/>
                  <a:pt x="425460" y="528637"/>
                  <a:pt x="425222" y="528637"/>
                </a:cubicBezTo>
                <a:lnTo>
                  <a:pt x="364603" y="514963"/>
                </a:lnTo>
                <a:cubicBezTo>
                  <a:pt x="363100" y="514647"/>
                  <a:pt x="362071" y="513303"/>
                  <a:pt x="362071" y="511801"/>
                </a:cubicBezTo>
                <a:lnTo>
                  <a:pt x="362071" y="343203"/>
                </a:lnTo>
                <a:cubicBezTo>
                  <a:pt x="362071" y="342334"/>
                  <a:pt x="362467" y="341464"/>
                  <a:pt x="363100" y="340832"/>
                </a:cubicBezTo>
                <a:cubicBezTo>
                  <a:pt x="363733" y="340278"/>
                  <a:pt x="364603" y="339883"/>
                  <a:pt x="365553" y="339962"/>
                </a:cubicBezTo>
                <a:close/>
                <a:moveTo>
                  <a:pt x="503647" y="332719"/>
                </a:moveTo>
                <a:cubicBezTo>
                  <a:pt x="502776" y="332640"/>
                  <a:pt x="501905" y="333035"/>
                  <a:pt x="501272" y="333588"/>
                </a:cubicBezTo>
                <a:cubicBezTo>
                  <a:pt x="500638" y="334221"/>
                  <a:pt x="500243" y="335090"/>
                  <a:pt x="500243" y="335960"/>
                </a:cubicBezTo>
                <a:lnTo>
                  <a:pt x="500243" y="385288"/>
                </a:lnTo>
                <a:cubicBezTo>
                  <a:pt x="500243" y="386157"/>
                  <a:pt x="500638" y="387027"/>
                  <a:pt x="501272" y="387659"/>
                </a:cubicBezTo>
                <a:cubicBezTo>
                  <a:pt x="501905" y="388213"/>
                  <a:pt x="502697" y="388529"/>
                  <a:pt x="503489" y="388529"/>
                </a:cubicBezTo>
                <a:lnTo>
                  <a:pt x="503647" y="388529"/>
                </a:lnTo>
                <a:lnTo>
                  <a:pt x="532389" y="387264"/>
                </a:lnTo>
                <a:cubicBezTo>
                  <a:pt x="534130" y="387185"/>
                  <a:pt x="535477" y="385762"/>
                  <a:pt x="535477" y="384023"/>
                </a:cubicBezTo>
                <a:lnTo>
                  <a:pt x="535477" y="337066"/>
                </a:lnTo>
                <a:cubicBezTo>
                  <a:pt x="535477" y="335327"/>
                  <a:pt x="534130" y="333904"/>
                  <a:pt x="532389" y="333825"/>
                </a:cubicBezTo>
                <a:close/>
                <a:moveTo>
                  <a:pt x="454716" y="330821"/>
                </a:moveTo>
                <a:cubicBezTo>
                  <a:pt x="453845" y="330821"/>
                  <a:pt x="452974" y="331138"/>
                  <a:pt x="452340" y="331770"/>
                </a:cubicBezTo>
                <a:cubicBezTo>
                  <a:pt x="451707" y="332323"/>
                  <a:pt x="451311" y="333193"/>
                  <a:pt x="451311" y="334063"/>
                </a:cubicBezTo>
                <a:lnTo>
                  <a:pt x="451311" y="387501"/>
                </a:lnTo>
                <a:cubicBezTo>
                  <a:pt x="451311" y="388371"/>
                  <a:pt x="451707" y="389240"/>
                  <a:pt x="452340" y="389794"/>
                </a:cubicBezTo>
                <a:cubicBezTo>
                  <a:pt x="452974" y="390426"/>
                  <a:pt x="453765" y="390742"/>
                  <a:pt x="454636" y="390742"/>
                </a:cubicBezTo>
                <a:lnTo>
                  <a:pt x="454716" y="390742"/>
                </a:lnTo>
                <a:lnTo>
                  <a:pt x="488208" y="389240"/>
                </a:lnTo>
                <a:cubicBezTo>
                  <a:pt x="489949" y="389161"/>
                  <a:pt x="491375" y="387738"/>
                  <a:pt x="491375" y="385999"/>
                </a:cubicBezTo>
                <a:lnTo>
                  <a:pt x="491375" y="335406"/>
                </a:lnTo>
                <a:cubicBezTo>
                  <a:pt x="491375" y="333588"/>
                  <a:pt x="489949" y="332165"/>
                  <a:pt x="488208" y="332086"/>
                </a:cubicBezTo>
                <a:close/>
                <a:moveTo>
                  <a:pt x="54474" y="327659"/>
                </a:moveTo>
                <a:lnTo>
                  <a:pt x="25970" y="330031"/>
                </a:lnTo>
                <a:cubicBezTo>
                  <a:pt x="24307" y="330189"/>
                  <a:pt x="23041" y="331612"/>
                  <a:pt x="23041" y="333272"/>
                </a:cubicBezTo>
                <a:lnTo>
                  <a:pt x="23041" y="388450"/>
                </a:lnTo>
                <a:cubicBezTo>
                  <a:pt x="23041" y="390110"/>
                  <a:pt x="24307" y="391533"/>
                  <a:pt x="25970" y="391691"/>
                </a:cubicBezTo>
                <a:lnTo>
                  <a:pt x="54474" y="394458"/>
                </a:lnTo>
                <a:cubicBezTo>
                  <a:pt x="54553" y="394458"/>
                  <a:pt x="54632" y="394458"/>
                  <a:pt x="54791" y="394458"/>
                </a:cubicBezTo>
                <a:cubicBezTo>
                  <a:pt x="55583" y="394458"/>
                  <a:pt x="56374" y="394220"/>
                  <a:pt x="56929" y="393667"/>
                </a:cubicBezTo>
                <a:cubicBezTo>
                  <a:pt x="57641" y="393035"/>
                  <a:pt x="58037" y="392165"/>
                  <a:pt x="58037" y="391217"/>
                </a:cubicBezTo>
                <a:lnTo>
                  <a:pt x="58037" y="330901"/>
                </a:lnTo>
                <a:cubicBezTo>
                  <a:pt x="58037" y="330031"/>
                  <a:pt x="57641" y="329161"/>
                  <a:pt x="57008" y="328529"/>
                </a:cubicBezTo>
                <a:cubicBezTo>
                  <a:pt x="56295" y="327897"/>
                  <a:pt x="55424" y="327580"/>
                  <a:pt x="54474" y="327659"/>
                </a:cubicBezTo>
                <a:close/>
                <a:moveTo>
                  <a:pt x="352418" y="326948"/>
                </a:moveTo>
                <a:cubicBezTo>
                  <a:pt x="351547" y="326948"/>
                  <a:pt x="350677" y="327264"/>
                  <a:pt x="350043" y="327897"/>
                </a:cubicBezTo>
                <a:cubicBezTo>
                  <a:pt x="349410" y="328450"/>
                  <a:pt x="349014" y="329319"/>
                  <a:pt x="349014" y="330189"/>
                </a:cubicBezTo>
                <a:lnTo>
                  <a:pt x="349014" y="546709"/>
                </a:lnTo>
                <a:cubicBezTo>
                  <a:pt x="349014" y="547737"/>
                  <a:pt x="349489" y="548606"/>
                  <a:pt x="350281" y="549239"/>
                </a:cubicBezTo>
                <a:cubicBezTo>
                  <a:pt x="350835" y="549713"/>
                  <a:pt x="351547" y="549950"/>
                  <a:pt x="352260" y="549950"/>
                </a:cubicBezTo>
                <a:cubicBezTo>
                  <a:pt x="352577" y="549950"/>
                  <a:pt x="352814" y="549950"/>
                  <a:pt x="353131" y="549871"/>
                </a:cubicBezTo>
                <a:lnTo>
                  <a:pt x="437217" y="528606"/>
                </a:lnTo>
                <a:cubicBezTo>
                  <a:pt x="438722" y="528290"/>
                  <a:pt x="439672" y="526946"/>
                  <a:pt x="439672" y="525444"/>
                </a:cubicBezTo>
                <a:lnTo>
                  <a:pt x="439672" y="333430"/>
                </a:lnTo>
                <a:cubicBezTo>
                  <a:pt x="439672" y="331691"/>
                  <a:pt x="438326" y="330189"/>
                  <a:pt x="436584" y="330189"/>
                </a:cubicBezTo>
                <a:close/>
                <a:moveTo>
                  <a:pt x="273795" y="323944"/>
                </a:moveTo>
                <a:cubicBezTo>
                  <a:pt x="272924" y="323944"/>
                  <a:pt x="272053" y="324260"/>
                  <a:pt x="271420" y="324893"/>
                </a:cubicBezTo>
                <a:cubicBezTo>
                  <a:pt x="270787" y="325525"/>
                  <a:pt x="270391" y="326395"/>
                  <a:pt x="270391" y="327264"/>
                </a:cubicBezTo>
                <a:lnTo>
                  <a:pt x="270391" y="395643"/>
                </a:lnTo>
                <a:cubicBezTo>
                  <a:pt x="270391" y="396513"/>
                  <a:pt x="270787" y="397382"/>
                  <a:pt x="271420" y="397936"/>
                </a:cubicBezTo>
                <a:cubicBezTo>
                  <a:pt x="272053" y="398568"/>
                  <a:pt x="272845" y="398884"/>
                  <a:pt x="273716" y="398884"/>
                </a:cubicBezTo>
                <a:cubicBezTo>
                  <a:pt x="273716" y="398884"/>
                  <a:pt x="273795" y="398884"/>
                  <a:pt x="273795" y="398884"/>
                </a:cubicBezTo>
                <a:lnTo>
                  <a:pt x="327953" y="396434"/>
                </a:lnTo>
                <a:cubicBezTo>
                  <a:pt x="329695" y="396355"/>
                  <a:pt x="331041" y="394932"/>
                  <a:pt x="331041" y="393193"/>
                </a:cubicBezTo>
                <a:lnTo>
                  <a:pt x="331120" y="393193"/>
                </a:lnTo>
                <a:lnTo>
                  <a:pt x="331120" y="329319"/>
                </a:lnTo>
                <a:cubicBezTo>
                  <a:pt x="331120" y="327580"/>
                  <a:pt x="329695" y="326078"/>
                  <a:pt x="327953" y="325999"/>
                </a:cubicBezTo>
                <a:close/>
                <a:moveTo>
                  <a:pt x="130959" y="321414"/>
                </a:moveTo>
                <a:lnTo>
                  <a:pt x="88837" y="324893"/>
                </a:lnTo>
                <a:cubicBezTo>
                  <a:pt x="87095" y="324972"/>
                  <a:pt x="85828" y="326395"/>
                  <a:pt x="85828" y="328134"/>
                </a:cubicBezTo>
                <a:lnTo>
                  <a:pt x="85828" y="394616"/>
                </a:lnTo>
                <a:cubicBezTo>
                  <a:pt x="85828" y="396276"/>
                  <a:pt x="87095" y="397699"/>
                  <a:pt x="88758" y="397778"/>
                </a:cubicBezTo>
                <a:lnTo>
                  <a:pt x="130959" y="401967"/>
                </a:lnTo>
                <a:cubicBezTo>
                  <a:pt x="131039" y="401967"/>
                  <a:pt x="131118" y="401967"/>
                  <a:pt x="131276" y="401967"/>
                </a:cubicBezTo>
                <a:cubicBezTo>
                  <a:pt x="132068" y="401967"/>
                  <a:pt x="132860" y="401651"/>
                  <a:pt x="133414" y="401098"/>
                </a:cubicBezTo>
                <a:cubicBezTo>
                  <a:pt x="134126" y="400465"/>
                  <a:pt x="134522" y="399596"/>
                  <a:pt x="134522" y="398647"/>
                </a:cubicBezTo>
                <a:lnTo>
                  <a:pt x="134522" y="324576"/>
                </a:lnTo>
                <a:cubicBezTo>
                  <a:pt x="134522" y="323707"/>
                  <a:pt x="134126" y="322837"/>
                  <a:pt x="133493" y="322205"/>
                </a:cubicBezTo>
                <a:cubicBezTo>
                  <a:pt x="132780" y="321573"/>
                  <a:pt x="131909" y="321256"/>
                  <a:pt x="130959" y="321414"/>
                </a:cubicBezTo>
                <a:close/>
                <a:moveTo>
                  <a:pt x="176724" y="320308"/>
                </a:moveTo>
                <a:cubicBezTo>
                  <a:pt x="175774" y="320229"/>
                  <a:pt x="174903" y="320545"/>
                  <a:pt x="174269" y="321177"/>
                </a:cubicBezTo>
                <a:cubicBezTo>
                  <a:pt x="173636" y="321810"/>
                  <a:pt x="173319" y="322679"/>
                  <a:pt x="173319" y="323549"/>
                </a:cubicBezTo>
                <a:lnTo>
                  <a:pt x="173319" y="399991"/>
                </a:lnTo>
                <a:cubicBezTo>
                  <a:pt x="173319" y="400861"/>
                  <a:pt x="173636" y="401730"/>
                  <a:pt x="174269" y="402284"/>
                </a:cubicBezTo>
                <a:cubicBezTo>
                  <a:pt x="174903" y="402916"/>
                  <a:pt x="175695" y="403232"/>
                  <a:pt x="176566" y="403232"/>
                </a:cubicBezTo>
                <a:cubicBezTo>
                  <a:pt x="176645" y="403232"/>
                  <a:pt x="176645" y="403232"/>
                  <a:pt x="176724" y="403232"/>
                </a:cubicBezTo>
                <a:lnTo>
                  <a:pt x="243787" y="400228"/>
                </a:lnTo>
                <a:cubicBezTo>
                  <a:pt x="245608" y="400149"/>
                  <a:pt x="246954" y="398726"/>
                  <a:pt x="246954" y="396987"/>
                </a:cubicBezTo>
                <a:lnTo>
                  <a:pt x="246954" y="326078"/>
                </a:lnTo>
                <a:cubicBezTo>
                  <a:pt x="246954" y="324339"/>
                  <a:pt x="245529" y="322916"/>
                  <a:pt x="243787" y="322837"/>
                </a:cubicBezTo>
                <a:close/>
                <a:moveTo>
                  <a:pt x="504043" y="258806"/>
                </a:moveTo>
                <a:cubicBezTo>
                  <a:pt x="503093" y="258648"/>
                  <a:pt x="502143" y="258885"/>
                  <a:pt x="501430" y="259518"/>
                </a:cubicBezTo>
                <a:cubicBezTo>
                  <a:pt x="500718" y="260150"/>
                  <a:pt x="500243" y="261020"/>
                  <a:pt x="500243" y="261968"/>
                </a:cubicBezTo>
                <a:lnTo>
                  <a:pt x="500243" y="311296"/>
                </a:lnTo>
                <a:cubicBezTo>
                  <a:pt x="500243" y="313035"/>
                  <a:pt x="501589" y="314379"/>
                  <a:pt x="503251" y="314537"/>
                </a:cubicBezTo>
                <a:lnTo>
                  <a:pt x="531993" y="316830"/>
                </a:lnTo>
                <a:cubicBezTo>
                  <a:pt x="532072" y="316830"/>
                  <a:pt x="532151" y="316830"/>
                  <a:pt x="532230" y="316830"/>
                </a:cubicBezTo>
                <a:cubicBezTo>
                  <a:pt x="533022" y="316830"/>
                  <a:pt x="533814" y="316513"/>
                  <a:pt x="534447" y="315960"/>
                </a:cubicBezTo>
                <a:cubicBezTo>
                  <a:pt x="535160" y="315328"/>
                  <a:pt x="535477" y="314458"/>
                  <a:pt x="535477" y="313588"/>
                </a:cubicBezTo>
                <a:lnTo>
                  <a:pt x="535477" y="266632"/>
                </a:lnTo>
                <a:cubicBezTo>
                  <a:pt x="535477" y="265051"/>
                  <a:pt x="534368" y="263708"/>
                  <a:pt x="532784" y="263391"/>
                </a:cubicBezTo>
                <a:close/>
                <a:moveTo>
                  <a:pt x="455111" y="250822"/>
                </a:moveTo>
                <a:cubicBezTo>
                  <a:pt x="454161" y="250664"/>
                  <a:pt x="453211" y="250980"/>
                  <a:pt x="452499" y="251613"/>
                </a:cubicBezTo>
                <a:cubicBezTo>
                  <a:pt x="451786" y="252166"/>
                  <a:pt x="451311" y="253115"/>
                  <a:pt x="451311" y="254063"/>
                </a:cubicBezTo>
                <a:lnTo>
                  <a:pt x="451311" y="307422"/>
                </a:lnTo>
                <a:cubicBezTo>
                  <a:pt x="451311" y="309162"/>
                  <a:pt x="452657" y="310505"/>
                  <a:pt x="454320" y="310664"/>
                </a:cubicBezTo>
                <a:lnTo>
                  <a:pt x="487812" y="313351"/>
                </a:lnTo>
                <a:cubicBezTo>
                  <a:pt x="487891" y="313351"/>
                  <a:pt x="487970" y="313351"/>
                  <a:pt x="488049" y="313351"/>
                </a:cubicBezTo>
                <a:cubicBezTo>
                  <a:pt x="488920" y="313351"/>
                  <a:pt x="489712" y="313035"/>
                  <a:pt x="490266" y="312482"/>
                </a:cubicBezTo>
                <a:cubicBezTo>
                  <a:pt x="490979" y="311849"/>
                  <a:pt x="491375" y="310980"/>
                  <a:pt x="491375" y="310110"/>
                </a:cubicBezTo>
                <a:lnTo>
                  <a:pt x="491375" y="259518"/>
                </a:lnTo>
                <a:cubicBezTo>
                  <a:pt x="491375" y="257937"/>
                  <a:pt x="490187" y="256514"/>
                  <a:pt x="488603" y="256277"/>
                </a:cubicBezTo>
                <a:close/>
                <a:moveTo>
                  <a:pt x="53682" y="237384"/>
                </a:moveTo>
                <a:lnTo>
                  <a:pt x="25178" y="247423"/>
                </a:lnTo>
                <a:cubicBezTo>
                  <a:pt x="23912" y="247897"/>
                  <a:pt x="23041" y="249162"/>
                  <a:pt x="23041" y="250506"/>
                </a:cubicBezTo>
                <a:lnTo>
                  <a:pt x="23041" y="305683"/>
                </a:lnTo>
                <a:cubicBezTo>
                  <a:pt x="23041" y="306632"/>
                  <a:pt x="23436" y="307581"/>
                  <a:pt x="24149" y="308213"/>
                </a:cubicBezTo>
                <a:cubicBezTo>
                  <a:pt x="24783" y="308687"/>
                  <a:pt x="25495" y="308924"/>
                  <a:pt x="26287" y="308924"/>
                </a:cubicBezTo>
                <a:cubicBezTo>
                  <a:pt x="26445" y="308924"/>
                  <a:pt x="26683" y="308924"/>
                  <a:pt x="26841" y="308924"/>
                </a:cubicBezTo>
                <a:lnTo>
                  <a:pt x="55345" y="304023"/>
                </a:lnTo>
                <a:cubicBezTo>
                  <a:pt x="56849" y="303707"/>
                  <a:pt x="58037" y="302363"/>
                  <a:pt x="58037" y="300782"/>
                </a:cubicBezTo>
                <a:lnTo>
                  <a:pt x="58037" y="240467"/>
                </a:lnTo>
                <a:cubicBezTo>
                  <a:pt x="58037" y="239439"/>
                  <a:pt x="57483" y="238411"/>
                  <a:pt x="56691" y="237858"/>
                </a:cubicBezTo>
                <a:cubicBezTo>
                  <a:pt x="55820" y="237226"/>
                  <a:pt x="54712" y="237068"/>
                  <a:pt x="53682" y="237384"/>
                </a:cubicBezTo>
                <a:close/>
                <a:moveTo>
                  <a:pt x="274191" y="221495"/>
                </a:moveTo>
                <a:cubicBezTo>
                  <a:pt x="273241" y="221336"/>
                  <a:pt x="272291" y="221574"/>
                  <a:pt x="271578" y="222206"/>
                </a:cubicBezTo>
                <a:cubicBezTo>
                  <a:pt x="270866" y="222838"/>
                  <a:pt x="270391" y="223708"/>
                  <a:pt x="270391" y="224657"/>
                </a:cubicBezTo>
                <a:lnTo>
                  <a:pt x="270391" y="293035"/>
                </a:lnTo>
                <a:cubicBezTo>
                  <a:pt x="270391" y="294774"/>
                  <a:pt x="271737" y="296197"/>
                  <a:pt x="273399" y="296276"/>
                </a:cubicBezTo>
                <a:lnTo>
                  <a:pt x="327557" y="300624"/>
                </a:lnTo>
                <a:cubicBezTo>
                  <a:pt x="327636" y="300624"/>
                  <a:pt x="327715" y="300624"/>
                  <a:pt x="327794" y="300624"/>
                </a:cubicBezTo>
                <a:cubicBezTo>
                  <a:pt x="328665" y="300624"/>
                  <a:pt x="329457" y="300308"/>
                  <a:pt x="330011" y="299755"/>
                </a:cubicBezTo>
                <a:cubicBezTo>
                  <a:pt x="330724" y="299122"/>
                  <a:pt x="331041" y="298253"/>
                  <a:pt x="331041" y="297383"/>
                </a:cubicBezTo>
                <a:lnTo>
                  <a:pt x="331120" y="297383"/>
                </a:lnTo>
                <a:lnTo>
                  <a:pt x="331120" y="233510"/>
                </a:lnTo>
                <a:cubicBezTo>
                  <a:pt x="331120" y="231850"/>
                  <a:pt x="329932" y="230506"/>
                  <a:pt x="328349" y="230269"/>
                </a:cubicBezTo>
                <a:close/>
                <a:moveTo>
                  <a:pt x="130168" y="210427"/>
                </a:moveTo>
                <a:lnTo>
                  <a:pt x="87966" y="225289"/>
                </a:lnTo>
                <a:cubicBezTo>
                  <a:pt x="86699" y="225763"/>
                  <a:pt x="85828" y="227028"/>
                  <a:pt x="85828" y="228372"/>
                </a:cubicBezTo>
                <a:lnTo>
                  <a:pt x="85828" y="294853"/>
                </a:lnTo>
                <a:cubicBezTo>
                  <a:pt x="85828" y="295802"/>
                  <a:pt x="86224" y="296751"/>
                  <a:pt x="87016" y="297304"/>
                </a:cubicBezTo>
                <a:cubicBezTo>
                  <a:pt x="87570" y="297857"/>
                  <a:pt x="88362" y="298095"/>
                  <a:pt x="89075" y="298095"/>
                </a:cubicBezTo>
                <a:cubicBezTo>
                  <a:pt x="89233" y="298095"/>
                  <a:pt x="89470" y="298095"/>
                  <a:pt x="89629" y="298095"/>
                </a:cubicBezTo>
                <a:lnTo>
                  <a:pt x="131830" y="290822"/>
                </a:lnTo>
                <a:cubicBezTo>
                  <a:pt x="133414" y="290506"/>
                  <a:pt x="134522" y="289162"/>
                  <a:pt x="134522" y="287581"/>
                </a:cubicBezTo>
                <a:lnTo>
                  <a:pt x="134522" y="213510"/>
                </a:lnTo>
                <a:cubicBezTo>
                  <a:pt x="134522" y="212483"/>
                  <a:pt x="133968" y="211455"/>
                  <a:pt x="133176" y="210902"/>
                </a:cubicBezTo>
                <a:cubicBezTo>
                  <a:pt x="132305" y="210269"/>
                  <a:pt x="131197" y="210111"/>
                  <a:pt x="130168" y="210427"/>
                </a:cubicBezTo>
                <a:close/>
                <a:moveTo>
                  <a:pt x="177120" y="205684"/>
                </a:moveTo>
                <a:cubicBezTo>
                  <a:pt x="176170" y="205605"/>
                  <a:pt x="175140" y="205843"/>
                  <a:pt x="174428" y="206475"/>
                </a:cubicBezTo>
                <a:cubicBezTo>
                  <a:pt x="173715" y="207107"/>
                  <a:pt x="173319" y="207977"/>
                  <a:pt x="173319" y="208926"/>
                </a:cubicBezTo>
                <a:lnTo>
                  <a:pt x="173319" y="285367"/>
                </a:lnTo>
                <a:cubicBezTo>
                  <a:pt x="173319" y="287027"/>
                  <a:pt x="174586" y="288450"/>
                  <a:pt x="176328" y="288608"/>
                </a:cubicBezTo>
                <a:lnTo>
                  <a:pt x="243391" y="293905"/>
                </a:lnTo>
                <a:lnTo>
                  <a:pt x="243708" y="293905"/>
                </a:lnTo>
                <a:cubicBezTo>
                  <a:pt x="244500" y="293905"/>
                  <a:pt x="245291" y="293668"/>
                  <a:pt x="245846" y="293114"/>
                </a:cubicBezTo>
                <a:cubicBezTo>
                  <a:pt x="246558" y="292482"/>
                  <a:pt x="246954" y="291612"/>
                  <a:pt x="246954" y="290664"/>
                </a:cubicBezTo>
                <a:lnTo>
                  <a:pt x="246954" y="219834"/>
                </a:lnTo>
                <a:cubicBezTo>
                  <a:pt x="246954" y="218253"/>
                  <a:pt x="245767" y="216910"/>
                  <a:pt x="244183" y="216593"/>
                </a:cubicBezTo>
                <a:close/>
                <a:moveTo>
                  <a:pt x="504439" y="184894"/>
                </a:moveTo>
                <a:cubicBezTo>
                  <a:pt x="503489" y="184578"/>
                  <a:pt x="502380" y="184815"/>
                  <a:pt x="501589" y="185447"/>
                </a:cubicBezTo>
                <a:cubicBezTo>
                  <a:pt x="500718" y="186001"/>
                  <a:pt x="500243" y="187029"/>
                  <a:pt x="500243" y="187977"/>
                </a:cubicBezTo>
                <a:lnTo>
                  <a:pt x="500243" y="237305"/>
                </a:lnTo>
                <a:cubicBezTo>
                  <a:pt x="500243" y="238886"/>
                  <a:pt x="501351" y="240230"/>
                  <a:pt x="502855" y="240546"/>
                </a:cubicBezTo>
                <a:lnTo>
                  <a:pt x="531597" y="246395"/>
                </a:lnTo>
                <a:cubicBezTo>
                  <a:pt x="531755" y="246395"/>
                  <a:pt x="531993" y="246395"/>
                  <a:pt x="532230" y="246395"/>
                </a:cubicBezTo>
                <a:cubicBezTo>
                  <a:pt x="532943" y="246395"/>
                  <a:pt x="533735" y="246158"/>
                  <a:pt x="534289" y="245684"/>
                </a:cubicBezTo>
                <a:cubicBezTo>
                  <a:pt x="535081" y="245052"/>
                  <a:pt x="535477" y="244182"/>
                  <a:pt x="535477" y="243154"/>
                </a:cubicBezTo>
                <a:lnTo>
                  <a:pt x="535477" y="196277"/>
                </a:lnTo>
                <a:cubicBezTo>
                  <a:pt x="535477" y="194775"/>
                  <a:pt x="534526" y="193511"/>
                  <a:pt x="533180" y="193115"/>
                </a:cubicBezTo>
                <a:close/>
                <a:moveTo>
                  <a:pt x="455507" y="170823"/>
                </a:moveTo>
                <a:cubicBezTo>
                  <a:pt x="454557" y="170586"/>
                  <a:pt x="453449" y="170744"/>
                  <a:pt x="452657" y="171376"/>
                </a:cubicBezTo>
                <a:cubicBezTo>
                  <a:pt x="451786" y="172009"/>
                  <a:pt x="451311" y="172958"/>
                  <a:pt x="451311" y="173985"/>
                </a:cubicBezTo>
                <a:lnTo>
                  <a:pt x="451311" y="227344"/>
                </a:lnTo>
                <a:cubicBezTo>
                  <a:pt x="451311" y="228925"/>
                  <a:pt x="452419" y="230269"/>
                  <a:pt x="453924" y="230585"/>
                </a:cubicBezTo>
                <a:lnTo>
                  <a:pt x="487416" y="237384"/>
                </a:lnTo>
                <a:cubicBezTo>
                  <a:pt x="487653" y="237384"/>
                  <a:pt x="487891" y="237463"/>
                  <a:pt x="488049" y="237463"/>
                </a:cubicBezTo>
                <a:cubicBezTo>
                  <a:pt x="488841" y="237463"/>
                  <a:pt x="489554" y="237147"/>
                  <a:pt x="490108" y="236672"/>
                </a:cubicBezTo>
                <a:cubicBezTo>
                  <a:pt x="490900" y="236119"/>
                  <a:pt x="491375" y="235170"/>
                  <a:pt x="491375" y="234143"/>
                </a:cubicBezTo>
                <a:lnTo>
                  <a:pt x="491375" y="183550"/>
                </a:lnTo>
                <a:cubicBezTo>
                  <a:pt x="491375" y="182127"/>
                  <a:pt x="490425" y="180863"/>
                  <a:pt x="488999" y="180467"/>
                </a:cubicBezTo>
                <a:close/>
                <a:moveTo>
                  <a:pt x="56374" y="147187"/>
                </a:moveTo>
                <a:cubicBezTo>
                  <a:pt x="55345" y="146634"/>
                  <a:pt x="54078" y="146634"/>
                  <a:pt x="53049" y="147266"/>
                </a:cubicBezTo>
                <a:lnTo>
                  <a:pt x="24545" y="164973"/>
                </a:lnTo>
                <a:cubicBezTo>
                  <a:pt x="23595" y="165606"/>
                  <a:pt x="23041" y="166633"/>
                  <a:pt x="23041" y="167740"/>
                </a:cubicBezTo>
                <a:lnTo>
                  <a:pt x="23041" y="222917"/>
                </a:lnTo>
                <a:cubicBezTo>
                  <a:pt x="23041" y="224024"/>
                  <a:pt x="23595" y="225052"/>
                  <a:pt x="24466" y="225684"/>
                </a:cubicBezTo>
                <a:cubicBezTo>
                  <a:pt x="25020" y="226000"/>
                  <a:pt x="25653" y="226159"/>
                  <a:pt x="26287" y="226159"/>
                </a:cubicBezTo>
                <a:cubicBezTo>
                  <a:pt x="26683" y="226159"/>
                  <a:pt x="27158" y="226079"/>
                  <a:pt x="27633" y="225921"/>
                </a:cubicBezTo>
                <a:lnTo>
                  <a:pt x="56058" y="213352"/>
                </a:lnTo>
                <a:cubicBezTo>
                  <a:pt x="57245" y="212799"/>
                  <a:pt x="58037" y="211613"/>
                  <a:pt x="58037" y="210348"/>
                </a:cubicBezTo>
                <a:lnTo>
                  <a:pt x="58037" y="150033"/>
                </a:lnTo>
                <a:cubicBezTo>
                  <a:pt x="58037" y="148847"/>
                  <a:pt x="57404" y="147740"/>
                  <a:pt x="56374" y="147187"/>
                </a:cubicBezTo>
                <a:close/>
                <a:moveTo>
                  <a:pt x="274587" y="119045"/>
                </a:moveTo>
                <a:cubicBezTo>
                  <a:pt x="273558" y="118729"/>
                  <a:pt x="272528" y="118966"/>
                  <a:pt x="271737" y="119598"/>
                </a:cubicBezTo>
                <a:cubicBezTo>
                  <a:pt x="270866" y="120152"/>
                  <a:pt x="270391" y="121100"/>
                  <a:pt x="270391" y="122128"/>
                </a:cubicBezTo>
                <a:lnTo>
                  <a:pt x="270391" y="190507"/>
                </a:lnTo>
                <a:cubicBezTo>
                  <a:pt x="270391" y="192088"/>
                  <a:pt x="271499" y="193432"/>
                  <a:pt x="273004" y="193748"/>
                </a:cubicBezTo>
                <a:lnTo>
                  <a:pt x="327161" y="204736"/>
                </a:lnTo>
                <a:cubicBezTo>
                  <a:pt x="327398" y="204815"/>
                  <a:pt x="327557" y="204815"/>
                  <a:pt x="327794" y="204815"/>
                </a:cubicBezTo>
                <a:cubicBezTo>
                  <a:pt x="328586" y="204815"/>
                  <a:pt x="329299" y="204578"/>
                  <a:pt x="329853" y="204103"/>
                </a:cubicBezTo>
                <a:cubicBezTo>
                  <a:pt x="330645" y="203471"/>
                  <a:pt x="331041" y="202522"/>
                  <a:pt x="331041" y="201574"/>
                </a:cubicBezTo>
                <a:lnTo>
                  <a:pt x="331041" y="137701"/>
                </a:lnTo>
                <a:cubicBezTo>
                  <a:pt x="331041" y="136199"/>
                  <a:pt x="330090" y="134934"/>
                  <a:pt x="328744" y="134539"/>
                </a:cubicBezTo>
                <a:close/>
                <a:moveTo>
                  <a:pt x="132860" y="99599"/>
                </a:moveTo>
                <a:cubicBezTo>
                  <a:pt x="131830" y="98966"/>
                  <a:pt x="130563" y="99045"/>
                  <a:pt x="129534" y="99678"/>
                </a:cubicBezTo>
                <a:lnTo>
                  <a:pt x="87333" y="125922"/>
                </a:lnTo>
                <a:cubicBezTo>
                  <a:pt x="86383" y="126476"/>
                  <a:pt x="85828" y="127503"/>
                  <a:pt x="85828" y="128689"/>
                </a:cubicBezTo>
                <a:lnTo>
                  <a:pt x="85828" y="195092"/>
                </a:lnTo>
                <a:cubicBezTo>
                  <a:pt x="85828" y="196198"/>
                  <a:pt x="86383" y="197226"/>
                  <a:pt x="87333" y="197858"/>
                </a:cubicBezTo>
                <a:cubicBezTo>
                  <a:pt x="87887" y="198175"/>
                  <a:pt x="88520" y="198412"/>
                  <a:pt x="89075" y="198412"/>
                </a:cubicBezTo>
                <a:cubicBezTo>
                  <a:pt x="89550" y="198412"/>
                  <a:pt x="90025" y="198333"/>
                  <a:pt x="90421" y="198096"/>
                </a:cubicBezTo>
                <a:lnTo>
                  <a:pt x="132622" y="179440"/>
                </a:lnTo>
                <a:cubicBezTo>
                  <a:pt x="133731" y="178965"/>
                  <a:pt x="134522" y="177780"/>
                  <a:pt x="134522" y="176515"/>
                </a:cubicBezTo>
                <a:lnTo>
                  <a:pt x="134522" y="102444"/>
                </a:lnTo>
                <a:cubicBezTo>
                  <a:pt x="134522" y="101259"/>
                  <a:pt x="133889" y="100152"/>
                  <a:pt x="132860" y="99599"/>
                </a:cubicBezTo>
                <a:close/>
                <a:moveTo>
                  <a:pt x="177516" y="91219"/>
                </a:moveTo>
                <a:cubicBezTo>
                  <a:pt x="176486" y="90903"/>
                  <a:pt x="175457" y="91061"/>
                  <a:pt x="174586" y="91694"/>
                </a:cubicBezTo>
                <a:cubicBezTo>
                  <a:pt x="173794" y="92326"/>
                  <a:pt x="173319" y="93275"/>
                  <a:pt x="173319" y="94302"/>
                </a:cubicBezTo>
                <a:lnTo>
                  <a:pt x="173319" y="170744"/>
                </a:lnTo>
                <a:cubicBezTo>
                  <a:pt x="173319" y="172246"/>
                  <a:pt x="174428" y="173590"/>
                  <a:pt x="175932" y="173906"/>
                </a:cubicBezTo>
                <a:lnTo>
                  <a:pt x="242995" y="187582"/>
                </a:lnTo>
                <a:cubicBezTo>
                  <a:pt x="243233" y="187661"/>
                  <a:pt x="243470" y="187661"/>
                  <a:pt x="243708" y="187661"/>
                </a:cubicBezTo>
                <a:cubicBezTo>
                  <a:pt x="244421" y="187661"/>
                  <a:pt x="245133" y="187424"/>
                  <a:pt x="245767" y="186949"/>
                </a:cubicBezTo>
                <a:cubicBezTo>
                  <a:pt x="246479" y="186317"/>
                  <a:pt x="246954" y="185368"/>
                  <a:pt x="246954" y="184420"/>
                </a:cubicBezTo>
                <a:lnTo>
                  <a:pt x="246954" y="113511"/>
                </a:lnTo>
                <a:cubicBezTo>
                  <a:pt x="246954" y="112089"/>
                  <a:pt x="246004" y="110824"/>
                  <a:pt x="244579" y="110429"/>
                </a:cubicBezTo>
                <a:close/>
                <a:moveTo>
                  <a:pt x="153129" y="74"/>
                </a:moveTo>
                <a:cubicBezTo>
                  <a:pt x="155821" y="-242"/>
                  <a:pt x="157880" y="548"/>
                  <a:pt x="157880" y="548"/>
                </a:cubicBezTo>
                <a:lnTo>
                  <a:pt x="331199" y="64579"/>
                </a:lnTo>
                <a:cubicBezTo>
                  <a:pt x="335079" y="66002"/>
                  <a:pt x="337612" y="69717"/>
                  <a:pt x="337612" y="73749"/>
                </a:cubicBezTo>
                <a:lnTo>
                  <a:pt x="337612" y="98650"/>
                </a:lnTo>
                <a:lnTo>
                  <a:pt x="355348" y="104421"/>
                </a:lnTo>
                <a:cubicBezTo>
                  <a:pt x="359386" y="105765"/>
                  <a:pt x="362078" y="109559"/>
                  <a:pt x="362078" y="113749"/>
                </a:cubicBezTo>
                <a:lnTo>
                  <a:pt x="362078" y="161021"/>
                </a:lnTo>
                <a:lnTo>
                  <a:pt x="432783" y="132326"/>
                </a:lnTo>
                <a:cubicBezTo>
                  <a:pt x="432942" y="132246"/>
                  <a:pt x="434446" y="131614"/>
                  <a:pt x="436188" y="131535"/>
                </a:cubicBezTo>
                <a:cubicBezTo>
                  <a:pt x="438009" y="131535"/>
                  <a:pt x="439514" y="132088"/>
                  <a:pt x="439514" y="132088"/>
                </a:cubicBezTo>
                <a:lnTo>
                  <a:pt x="548620" y="167819"/>
                </a:lnTo>
                <a:cubicBezTo>
                  <a:pt x="552658" y="169163"/>
                  <a:pt x="555350" y="172878"/>
                  <a:pt x="555350" y="177147"/>
                </a:cubicBezTo>
                <a:lnTo>
                  <a:pt x="555350" y="498014"/>
                </a:lnTo>
                <a:cubicBezTo>
                  <a:pt x="555350" y="502441"/>
                  <a:pt x="552262" y="506393"/>
                  <a:pt x="547907" y="507421"/>
                </a:cubicBezTo>
                <a:lnTo>
                  <a:pt x="438801" y="534930"/>
                </a:lnTo>
                <a:lnTo>
                  <a:pt x="354715" y="556195"/>
                </a:lnTo>
                <a:lnTo>
                  <a:pt x="156850" y="606076"/>
                </a:lnTo>
                <a:cubicBezTo>
                  <a:pt x="156850" y="606076"/>
                  <a:pt x="155425" y="606550"/>
                  <a:pt x="153367" y="606234"/>
                </a:cubicBezTo>
                <a:cubicBezTo>
                  <a:pt x="151308" y="605997"/>
                  <a:pt x="149804" y="605127"/>
                  <a:pt x="149804" y="605127"/>
                </a:cubicBezTo>
                <a:lnTo>
                  <a:pt x="5147" y="525998"/>
                </a:lnTo>
                <a:cubicBezTo>
                  <a:pt x="1979" y="524259"/>
                  <a:pt x="0" y="520938"/>
                  <a:pt x="0" y="517381"/>
                </a:cubicBezTo>
                <a:lnTo>
                  <a:pt x="0" y="151851"/>
                </a:lnTo>
                <a:cubicBezTo>
                  <a:pt x="0" y="148689"/>
                  <a:pt x="1584" y="145764"/>
                  <a:pt x="4117" y="143946"/>
                </a:cubicBezTo>
                <a:lnTo>
                  <a:pt x="16469" y="135092"/>
                </a:lnTo>
                <a:lnTo>
                  <a:pt x="16469" y="112563"/>
                </a:lnTo>
                <a:cubicBezTo>
                  <a:pt x="16469" y="109638"/>
                  <a:pt x="17815" y="106792"/>
                  <a:pt x="20111" y="104974"/>
                </a:cubicBezTo>
                <a:lnTo>
                  <a:pt x="148299" y="2129"/>
                </a:lnTo>
                <a:cubicBezTo>
                  <a:pt x="148299" y="2129"/>
                  <a:pt x="150437" y="390"/>
                  <a:pt x="153129" y="74"/>
                </a:cubicBezTo>
                <a:close/>
              </a:path>
            </a:pathLst>
          </a:custGeom>
          <a:solidFill>
            <a:srgbClr val="080F42"/>
          </a:solidFill>
          <a:ln>
            <a:noFill/>
          </a:ln>
        </p:spPr>
      </p:sp>
      <p:sp>
        <p:nvSpPr>
          <p:cNvPr id="164" name="online-games-symbol-of-a-monitor-and-a-game-control_38604"/>
          <p:cNvSpPr>
            <a:spLocks noChangeAspect="1"/>
          </p:cNvSpPr>
          <p:nvPr/>
        </p:nvSpPr>
        <p:spPr bwMode="auto">
          <a:xfrm>
            <a:off x="5697881" y="2170989"/>
            <a:ext cx="539596" cy="486515"/>
          </a:xfrm>
          <a:custGeom>
            <a:avLst/>
            <a:gdLst>
              <a:gd name="connsiteX0" fmla="*/ 282923 w 585248"/>
              <a:gd name="connsiteY0" fmla="*/ 482530 h 527677"/>
              <a:gd name="connsiteX1" fmla="*/ 329487 w 585248"/>
              <a:gd name="connsiteY1" fmla="*/ 504459 h 527677"/>
              <a:gd name="connsiteX2" fmla="*/ 282923 w 585248"/>
              <a:gd name="connsiteY2" fmla="*/ 527677 h 527677"/>
              <a:gd name="connsiteX3" fmla="*/ 282923 w 585248"/>
              <a:gd name="connsiteY3" fmla="*/ 514778 h 527677"/>
              <a:gd name="connsiteX4" fmla="*/ 255761 w 585248"/>
              <a:gd name="connsiteY4" fmla="*/ 514778 h 527677"/>
              <a:gd name="connsiteX5" fmla="*/ 255761 w 585248"/>
              <a:gd name="connsiteY5" fmla="*/ 495429 h 527677"/>
              <a:gd name="connsiteX6" fmla="*/ 282923 w 585248"/>
              <a:gd name="connsiteY6" fmla="*/ 495429 h 527677"/>
              <a:gd name="connsiteX7" fmla="*/ 519185 w 585248"/>
              <a:gd name="connsiteY7" fmla="*/ 353510 h 527677"/>
              <a:gd name="connsiteX8" fmla="*/ 516605 w 585248"/>
              <a:gd name="connsiteY8" fmla="*/ 403834 h 527677"/>
              <a:gd name="connsiteX9" fmla="*/ 504996 w 585248"/>
              <a:gd name="connsiteY9" fmla="*/ 397382 h 527677"/>
              <a:gd name="connsiteX10" fmla="*/ 492097 w 585248"/>
              <a:gd name="connsiteY10" fmla="*/ 420609 h 527677"/>
              <a:gd name="connsiteX11" fmla="*/ 474038 w 585248"/>
              <a:gd name="connsiteY11" fmla="*/ 411576 h 527677"/>
              <a:gd name="connsiteX12" fmla="*/ 488227 w 585248"/>
              <a:gd name="connsiteY12" fmla="*/ 387059 h 527677"/>
              <a:gd name="connsiteX13" fmla="*/ 476618 w 585248"/>
              <a:gd name="connsiteY13" fmla="*/ 380608 h 527677"/>
              <a:gd name="connsiteX14" fmla="*/ 74886 w 585248"/>
              <a:gd name="connsiteY14" fmla="*/ 348332 h 527677"/>
              <a:gd name="connsiteX15" fmla="*/ 87844 w 585248"/>
              <a:gd name="connsiteY15" fmla="*/ 371559 h 527677"/>
              <a:gd name="connsiteX16" fmla="*/ 99506 w 585248"/>
              <a:gd name="connsiteY16" fmla="*/ 365107 h 527677"/>
              <a:gd name="connsiteX17" fmla="*/ 102098 w 585248"/>
              <a:gd name="connsiteY17" fmla="*/ 415431 h 527677"/>
              <a:gd name="connsiteX18" fmla="*/ 59336 w 585248"/>
              <a:gd name="connsiteY18" fmla="*/ 388333 h 527677"/>
              <a:gd name="connsiteX19" fmla="*/ 70998 w 585248"/>
              <a:gd name="connsiteY19" fmla="*/ 381881 h 527677"/>
              <a:gd name="connsiteX20" fmla="*/ 56744 w 585248"/>
              <a:gd name="connsiteY20" fmla="*/ 357365 h 527677"/>
              <a:gd name="connsiteX21" fmla="*/ 483151 w 585248"/>
              <a:gd name="connsiteY21" fmla="*/ 112245 h 527677"/>
              <a:gd name="connsiteX22" fmla="*/ 525718 w 585248"/>
              <a:gd name="connsiteY22" fmla="*/ 140613 h 527677"/>
              <a:gd name="connsiteX23" fmla="*/ 515399 w 585248"/>
              <a:gd name="connsiteY23" fmla="*/ 147060 h 527677"/>
              <a:gd name="connsiteX24" fmla="*/ 528298 w 585248"/>
              <a:gd name="connsiteY24" fmla="*/ 170270 h 527677"/>
              <a:gd name="connsiteX25" fmla="*/ 511529 w 585248"/>
              <a:gd name="connsiteY25" fmla="*/ 180586 h 527677"/>
              <a:gd name="connsiteX26" fmla="*/ 497340 w 585248"/>
              <a:gd name="connsiteY26" fmla="*/ 157376 h 527677"/>
              <a:gd name="connsiteX27" fmla="*/ 487021 w 585248"/>
              <a:gd name="connsiteY27" fmla="*/ 163823 h 527677"/>
              <a:gd name="connsiteX28" fmla="*/ 92944 w 585248"/>
              <a:gd name="connsiteY28" fmla="*/ 107068 h 527677"/>
              <a:gd name="connsiteX29" fmla="*/ 111003 w 585248"/>
              <a:gd name="connsiteY29" fmla="*/ 117384 h 527677"/>
              <a:gd name="connsiteX30" fmla="*/ 96814 w 585248"/>
              <a:gd name="connsiteY30" fmla="*/ 140594 h 527677"/>
              <a:gd name="connsiteX31" fmla="*/ 108423 w 585248"/>
              <a:gd name="connsiteY31" fmla="*/ 147041 h 527677"/>
              <a:gd name="connsiteX32" fmla="*/ 65856 w 585248"/>
              <a:gd name="connsiteY32" fmla="*/ 175409 h 527677"/>
              <a:gd name="connsiteX33" fmla="*/ 68436 w 585248"/>
              <a:gd name="connsiteY33" fmla="*/ 123831 h 527677"/>
              <a:gd name="connsiteX34" fmla="*/ 80045 w 585248"/>
              <a:gd name="connsiteY34" fmla="*/ 130278 h 527677"/>
              <a:gd name="connsiteX35" fmla="*/ 165449 w 585248"/>
              <a:gd name="connsiteY35" fmla="*/ 3848 h 527677"/>
              <a:gd name="connsiteX36" fmla="*/ 217046 w 585248"/>
              <a:gd name="connsiteY36" fmla="*/ 29617 h 527677"/>
              <a:gd name="connsiteX37" fmla="*/ 201542 w 585248"/>
              <a:gd name="connsiteY37" fmla="*/ 98012 h 527677"/>
              <a:gd name="connsiteX38" fmla="*/ 253220 w 585248"/>
              <a:gd name="connsiteY38" fmla="*/ 188345 h 527677"/>
              <a:gd name="connsiteX39" fmla="*/ 293270 w 585248"/>
              <a:gd name="connsiteY39" fmla="*/ 178022 h 527677"/>
              <a:gd name="connsiteX40" fmla="*/ 332028 w 585248"/>
              <a:gd name="connsiteY40" fmla="*/ 188345 h 527677"/>
              <a:gd name="connsiteX41" fmla="*/ 383706 w 585248"/>
              <a:gd name="connsiteY41" fmla="*/ 98012 h 527677"/>
              <a:gd name="connsiteX42" fmla="*/ 368202 w 585248"/>
              <a:gd name="connsiteY42" fmla="*/ 29617 h 527677"/>
              <a:gd name="connsiteX43" fmla="*/ 439259 w 585248"/>
              <a:gd name="connsiteY43" fmla="*/ 10260 h 527677"/>
              <a:gd name="connsiteX44" fmla="*/ 458638 w 585248"/>
              <a:gd name="connsiteY44" fmla="*/ 81236 h 527677"/>
              <a:gd name="connsiteX45" fmla="*/ 391457 w 585248"/>
              <a:gd name="connsiteY45" fmla="*/ 101884 h 527677"/>
              <a:gd name="connsiteX46" fmla="*/ 339780 w 585248"/>
              <a:gd name="connsiteY46" fmla="*/ 192217 h 527677"/>
              <a:gd name="connsiteX47" fmla="*/ 378538 w 585248"/>
              <a:gd name="connsiteY47" fmla="*/ 259321 h 527677"/>
              <a:gd name="connsiteX48" fmla="*/ 483185 w 585248"/>
              <a:gd name="connsiteY48" fmla="*/ 259321 h 527677"/>
              <a:gd name="connsiteX49" fmla="*/ 533571 w 585248"/>
              <a:gd name="connsiteY49" fmla="*/ 212864 h 527677"/>
              <a:gd name="connsiteX50" fmla="*/ 585248 w 585248"/>
              <a:gd name="connsiteY50" fmla="*/ 264483 h 527677"/>
              <a:gd name="connsiteX51" fmla="*/ 533571 w 585248"/>
              <a:gd name="connsiteY51" fmla="*/ 316102 h 527677"/>
              <a:gd name="connsiteX52" fmla="*/ 483185 w 585248"/>
              <a:gd name="connsiteY52" fmla="*/ 268355 h 527677"/>
              <a:gd name="connsiteX53" fmla="*/ 378538 w 585248"/>
              <a:gd name="connsiteY53" fmla="*/ 268355 h 527677"/>
              <a:gd name="connsiteX54" fmla="*/ 339780 w 585248"/>
              <a:gd name="connsiteY54" fmla="*/ 336750 h 527677"/>
              <a:gd name="connsiteX55" fmla="*/ 391457 w 585248"/>
              <a:gd name="connsiteY55" fmla="*/ 425792 h 527677"/>
              <a:gd name="connsiteX56" fmla="*/ 458638 w 585248"/>
              <a:gd name="connsiteY56" fmla="*/ 446440 h 527677"/>
              <a:gd name="connsiteX57" fmla="*/ 439259 w 585248"/>
              <a:gd name="connsiteY57" fmla="*/ 517416 h 527677"/>
              <a:gd name="connsiteX58" fmla="*/ 368202 w 585248"/>
              <a:gd name="connsiteY58" fmla="*/ 498059 h 527677"/>
              <a:gd name="connsiteX59" fmla="*/ 383706 w 585248"/>
              <a:gd name="connsiteY59" fmla="*/ 430954 h 527677"/>
              <a:gd name="connsiteX60" fmla="*/ 332028 w 585248"/>
              <a:gd name="connsiteY60" fmla="*/ 340621 h 527677"/>
              <a:gd name="connsiteX61" fmla="*/ 293270 w 585248"/>
              <a:gd name="connsiteY61" fmla="*/ 349654 h 527677"/>
              <a:gd name="connsiteX62" fmla="*/ 253220 w 585248"/>
              <a:gd name="connsiteY62" fmla="*/ 340621 h 527677"/>
              <a:gd name="connsiteX63" fmla="*/ 201542 w 585248"/>
              <a:gd name="connsiteY63" fmla="*/ 430954 h 527677"/>
              <a:gd name="connsiteX64" fmla="*/ 217046 w 585248"/>
              <a:gd name="connsiteY64" fmla="*/ 498059 h 527677"/>
              <a:gd name="connsiteX65" fmla="*/ 145989 w 585248"/>
              <a:gd name="connsiteY65" fmla="*/ 517416 h 527677"/>
              <a:gd name="connsiteX66" fmla="*/ 127902 w 585248"/>
              <a:gd name="connsiteY66" fmla="*/ 446440 h 527677"/>
              <a:gd name="connsiteX67" fmla="*/ 193791 w 585248"/>
              <a:gd name="connsiteY67" fmla="*/ 425792 h 527677"/>
              <a:gd name="connsiteX68" fmla="*/ 246760 w 585248"/>
              <a:gd name="connsiteY68" fmla="*/ 336750 h 527677"/>
              <a:gd name="connsiteX69" fmla="*/ 206710 w 585248"/>
              <a:gd name="connsiteY69" fmla="*/ 268355 h 527677"/>
              <a:gd name="connsiteX70" fmla="*/ 103355 w 585248"/>
              <a:gd name="connsiteY70" fmla="*/ 268355 h 527677"/>
              <a:gd name="connsiteX71" fmla="*/ 51678 w 585248"/>
              <a:gd name="connsiteY71" fmla="*/ 316102 h 527677"/>
              <a:gd name="connsiteX72" fmla="*/ 0 w 585248"/>
              <a:gd name="connsiteY72" fmla="*/ 264483 h 527677"/>
              <a:gd name="connsiteX73" fmla="*/ 51678 w 585248"/>
              <a:gd name="connsiteY73" fmla="*/ 212864 h 527677"/>
              <a:gd name="connsiteX74" fmla="*/ 103355 w 585248"/>
              <a:gd name="connsiteY74" fmla="*/ 259321 h 527677"/>
              <a:gd name="connsiteX75" fmla="*/ 206710 w 585248"/>
              <a:gd name="connsiteY75" fmla="*/ 259321 h 527677"/>
              <a:gd name="connsiteX76" fmla="*/ 246760 w 585248"/>
              <a:gd name="connsiteY76" fmla="*/ 192217 h 527677"/>
              <a:gd name="connsiteX77" fmla="*/ 193791 w 585248"/>
              <a:gd name="connsiteY77" fmla="*/ 101884 h 527677"/>
              <a:gd name="connsiteX78" fmla="*/ 127902 w 585248"/>
              <a:gd name="connsiteY78" fmla="*/ 81236 h 527677"/>
              <a:gd name="connsiteX79" fmla="*/ 145989 w 585248"/>
              <a:gd name="connsiteY79" fmla="*/ 10260 h 527677"/>
              <a:gd name="connsiteX80" fmla="*/ 165449 w 585248"/>
              <a:gd name="connsiteY80" fmla="*/ 3848 h 527677"/>
              <a:gd name="connsiteX81" fmla="*/ 302325 w 585248"/>
              <a:gd name="connsiteY81" fmla="*/ 0 h 527677"/>
              <a:gd name="connsiteX82" fmla="*/ 302325 w 585248"/>
              <a:gd name="connsiteY82" fmla="*/ 12886 h 527677"/>
              <a:gd name="connsiteX83" fmla="*/ 329487 w 585248"/>
              <a:gd name="connsiteY83" fmla="*/ 12886 h 527677"/>
              <a:gd name="connsiteX84" fmla="*/ 329487 w 585248"/>
              <a:gd name="connsiteY84" fmla="*/ 33503 h 527677"/>
              <a:gd name="connsiteX85" fmla="*/ 302325 w 585248"/>
              <a:gd name="connsiteY85" fmla="*/ 33503 h 527677"/>
              <a:gd name="connsiteX86" fmla="*/ 302325 w 585248"/>
              <a:gd name="connsiteY86" fmla="*/ 46389 h 527677"/>
              <a:gd name="connsiteX87" fmla="*/ 255761 w 585248"/>
              <a:gd name="connsiteY87" fmla="*/ 23195 h 52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85248" h="527677">
                <a:moveTo>
                  <a:pt x="282923" y="482530"/>
                </a:moveTo>
                <a:lnTo>
                  <a:pt x="329487" y="504459"/>
                </a:lnTo>
                <a:lnTo>
                  <a:pt x="282923" y="527677"/>
                </a:lnTo>
                <a:lnTo>
                  <a:pt x="282923" y="514778"/>
                </a:lnTo>
                <a:lnTo>
                  <a:pt x="255761" y="514778"/>
                </a:lnTo>
                <a:lnTo>
                  <a:pt x="255761" y="495429"/>
                </a:lnTo>
                <a:lnTo>
                  <a:pt x="282923" y="495429"/>
                </a:lnTo>
                <a:close/>
                <a:moveTo>
                  <a:pt x="519185" y="353510"/>
                </a:moveTo>
                <a:lnTo>
                  <a:pt x="516605" y="403834"/>
                </a:lnTo>
                <a:lnTo>
                  <a:pt x="504996" y="397382"/>
                </a:lnTo>
                <a:lnTo>
                  <a:pt x="492097" y="420609"/>
                </a:lnTo>
                <a:lnTo>
                  <a:pt x="474038" y="411576"/>
                </a:lnTo>
                <a:lnTo>
                  <a:pt x="488227" y="387059"/>
                </a:lnTo>
                <a:lnTo>
                  <a:pt x="476618" y="380608"/>
                </a:lnTo>
                <a:close/>
                <a:moveTo>
                  <a:pt x="74886" y="348332"/>
                </a:moveTo>
                <a:lnTo>
                  <a:pt x="87844" y="371559"/>
                </a:lnTo>
                <a:lnTo>
                  <a:pt x="99506" y="365107"/>
                </a:lnTo>
                <a:lnTo>
                  <a:pt x="102098" y="415431"/>
                </a:lnTo>
                <a:lnTo>
                  <a:pt x="59336" y="388333"/>
                </a:lnTo>
                <a:lnTo>
                  <a:pt x="70998" y="381881"/>
                </a:lnTo>
                <a:lnTo>
                  <a:pt x="56744" y="357365"/>
                </a:lnTo>
                <a:close/>
                <a:moveTo>
                  <a:pt x="483151" y="112245"/>
                </a:moveTo>
                <a:lnTo>
                  <a:pt x="525718" y="140613"/>
                </a:lnTo>
                <a:lnTo>
                  <a:pt x="515399" y="147060"/>
                </a:lnTo>
                <a:lnTo>
                  <a:pt x="528298" y="170270"/>
                </a:lnTo>
                <a:lnTo>
                  <a:pt x="511529" y="180586"/>
                </a:lnTo>
                <a:lnTo>
                  <a:pt x="497340" y="157376"/>
                </a:lnTo>
                <a:lnTo>
                  <a:pt x="487021" y="163823"/>
                </a:lnTo>
                <a:close/>
                <a:moveTo>
                  <a:pt x="92944" y="107068"/>
                </a:moveTo>
                <a:lnTo>
                  <a:pt x="111003" y="117384"/>
                </a:lnTo>
                <a:lnTo>
                  <a:pt x="96814" y="140594"/>
                </a:lnTo>
                <a:lnTo>
                  <a:pt x="108423" y="147041"/>
                </a:lnTo>
                <a:lnTo>
                  <a:pt x="65856" y="175409"/>
                </a:lnTo>
                <a:lnTo>
                  <a:pt x="68436" y="123831"/>
                </a:lnTo>
                <a:lnTo>
                  <a:pt x="80045" y="130278"/>
                </a:lnTo>
                <a:close/>
                <a:moveTo>
                  <a:pt x="165449" y="3848"/>
                </a:moveTo>
                <a:cubicBezTo>
                  <a:pt x="185555" y="1549"/>
                  <a:pt x="206387" y="11228"/>
                  <a:pt x="217046" y="29617"/>
                </a:cubicBezTo>
                <a:cubicBezTo>
                  <a:pt x="229965" y="52846"/>
                  <a:pt x="223505" y="82527"/>
                  <a:pt x="201542" y="98012"/>
                </a:cubicBezTo>
                <a:lnTo>
                  <a:pt x="253220" y="188345"/>
                </a:lnTo>
                <a:cubicBezTo>
                  <a:pt x="264847" y="181893"/>
                  <a:pt x="279059" y="178022"/>
                  <a:pt x="293270" y="178022"/>
                </a:cubicBezTo>
                <a:cubicBezTo>
                  <a:pt x="307481" y="178022"/>
                  <a:pt x="320401" y="181893"/>
                  <a:pt x="332028" y="188345"/>
                </a:cubicBezTo>
                <a:lnTo>
                  <a:pt x="383706" y="98012"/>
                </a:lnTo>
                <a:cubicBezTo>
                  <a:pt x="361743" y="82527"/>
                  <a:pt x="355283" y="52846"/>
                  <a:pt x="368202" y="29617"/>
                </a:cubicBezTo>
                <a:cubicBezTo>
                  <a:pt x="382414" y="5098"/>
                  <a:pt x="414712" y="-3935"/>
                  <a:pt x="439259" y="10260"/>
                </a:cubicBezTo>
                <a:cubicBezTo>
                  <a:pt x="463806" y="24455"/>
                  <a:pt x="472849" y="56717"/>
                  <a:pt x="458638" y="81236"/>
                </a:cubicBezTo>
                <a:cubicBezTo>
                  <a:pt x="444427" y="104465"/>
                  <a:pt x="416004" y="113498"/>
                  <a:pt x="391457" y="101884"/>
                </a:cubicBezTo>
                <a:lnTo>
                  <a:pt x="339780" y="192217"/>
                </a:lnTo>
                <a:cubicBezTo>
                  <a:pt x="361743" y="206412"/>
                  <a:pt x="377246" y="230931"/>
                  <a:pt x="378538" y="259321"/>
                </a:cubicBezTo>
                <a:lnTo>
                  <a:pt x="483185" y="259321"/>
                </a:lnTo>
                <a:cubicBezTo>
                  <a:pt x="484477" y="233512"/>
                  <a:pt x="506440" y="212864"/>
                  <a:pt x="533571" y="212864"/>
                </a:cubicBezTo>
                <a:cubicBezTo>
                  <a:pt x="561993" y="212864"/>
                  <a:pt x="585248" y="236093"/>
                  <a:pt x="585248" y="264483"/>
                </a:cubicBezTo>
                <a:cubicBezTo>
                  <a:pt x="585248" y="292874"/>
                  <a:pt x="561993" y="316102"/>
                  <a:pt x="533571" y="316102"/>
                </a:cubicBezTo>
                <a:cubicBezTo>
                  <a:pt x="506440" y="316102"/>
                  <a:pt x="484477" y="295455"/>
                  <a:pt x="483185" y="268355"/>
                </a:cubicBezTo>
                <a:lnTo>
                  <a:pt x="378538" y="268355"/>
                </a:lnTo>
                <a:cubicBezTo>
                  <a:pt x="377246" y="296745"/>
                  <a:pt x="361743" y="321264"/>
                  <a:pt x="339780" y="336750"/>
                </a:cubicBezTo>
                <a:lnTo>
                  <a:pt x="391457" y="425792"/>
                </a:lnTo>
                <a:cubicBezTo>
                  <a:pt x="416004" y="415469"/>
                  <a:pt x="444427" y="423211"/>
                  <a:pt x="458638" y="446440"/>
                </a:cubicBezTo>
                <a:cubicBezTo>
                  <a:pt x="472849" y="470959"/>
                  <a:pt x="463806" y="503221"/>
                  <a:pt x="439259" y="517416"/>
                </a:cubicBezTo>
                <a:cubicBezTo>
                  <a:pt x="414712" y="531611"/>
                  <a:pt x="382414" y="522578"/>
                  <a:pt x="368202" y="498059"/>
                </a:cubicBezTo>
                <a:cubicBezTo>
                  <a:pt x="355283" y="474830"/>
                  <a:pt x="361743" y="445149"/>
                  <a:pt x="383706" y="430954"/>
                </a:cubicBezTo>
                <a:lnTo>
                  <a:pt x="332028" y="340621"/>
                </a:lnTo>
                <a:cubicBezTo>
                  <a:pt x="320401" y="345783"/>
                  <a:pt x="307481" y="349654"/>
                  <a:pt x="293270" y="349654"/>
                </a:cubicBezTo>
                <a:cubicBezTo>
                  <a:pt x="279059" y="349654"/>
                  <a:pt x="266139" y="345783"/>
                  <a:pt x="253220" y="340621"/>
                </a:cubicBezTo>
                <a:lnTo>
                  <a:pt x="201542" y="430954"/>
                </a:lnTo>
                <a:cubicBezTo>
                  <a:pt x="223505" y="445149"/>
                  <a:pt x="229965" y="474830"/>
                  <a:pt x="217046" y="498059"/>
                </a:cubicBezTo>
                <a:cubicBezTo>
                  <a:pt x="202834" y="522578"/>
                  <a:pt x="170536" y="531611"/>
                  <a:pt x="145989" y="517416"/>
                </a:cubicBezTo>
                <a:cubicBezTo>
                  <a:pt x="121442" y="503221"/>
                  <a:pt x="113691" y="470959"/>
                  <a:pt x="127902" y="446440"/>
                </a:cubicBezTo>
                <a:cubicBezTo>
                  <a:pt x="140821" y="423211"/>
                  <a:pt x="170536" y="415469"/>
                  <a:pt x="193791" y="425792"/>
                </a:cubicBezTo>
                <a:lnTo>
                  <a:pt x="246760" y="336750"/>
                </a:lnTo>
                <a:cubicBezTo>
                  <a:pt x="223505" y="321264"/>
                  <a:pt x="208002" y="296745"/>
                  <a:pt x="206710" y="268355"/>
                </a:cubicBezTo>
                <a:lnTo>
                  <a:pt x="103355" y="268355"/>
                </a:lnTo>
                <a:cubicBezTo>
                  <a:pt x="100771" y="294164"/>
                  <a:pt x="78808" y="316102"/>
                  <a:pt x="51678" y="316102"/>
                </a:cubicBezTo>
                <a:cubicBezTo>
                  <a:pt x="23255" y="316102"/>
                  <a:pt x="0" y="292874"/>
                  <a:pt x="0" y="264483"/>
                </a:cubicBezTo>
                <a:cubicBezTo>
                  <a:pt x="0" y="236093"/>
                  <a:pt x="23255" y="212864"/>
                  <a:pt x="51678" y="212864"/>
                </a:cubicBezTo>
                <a:cubicBezTo>
                  <a:pt x="78808" y="212864"/>
                  <a:pt x="100771" y="233512"/>
                  <a:pt x="103355" y="259321"/>
                </a:cubicBezTo>
                <a:lnTo>
                  <a:pt x="206710" y="259321"/>
                </a:lnTo>
                <a:cubicBezTo>
                  <a:pt x="208002" y="230931"/>
                  <a:pt x="223505" y="206412"/>
                  <a:pt x="246760" y="192217"/>
                </a:cubicBezTo>
                <a:lnTo>
                  <a:pt x="193791" y="101884"/>
                </a:lnTo>
                <a:cubicBezTo>
                  <a:pt x="170536" y="113498"/>
                  <a:pt x="140821" y="104465"/>
                  <a:pt x="127902" y="81236"/>
                </a:cubicBezTo>
                <a:cubicBezTo>
                  <a:pt x="113691" y="56717"/>
                  <a:pt x="121442" y="24455"/>
                  <a:pt x="145989" y="10260"/>
                </a:cubicBezTo>
                <a:cubicBezTo>
                  <a:pt x="152126" y="6711"/>
                  <a:pt x="158747" y="4614"/>
                  <a:pt x="165449" y="3848"/>
                </a:cubicBezTo>
                <a:close/>
                <a:moveTo>
                  <a:pt x="302325" y="0"/>
                </a:moveTo>
                <a:lnTo>
                  <a:pt x="302325" y="12886"/>
                </a:lnTo>
                <a:lnTo>
                  <a:pt x="329487" y="12886"/>
                </a:lnTo>
                <a:lnTo>
                  <a:pt x="329487" y="33503"/>
                </a:lnTo>
                <a:lnTo>
                  <a:pt x="302325" y="33503"/>
                </a:lnTo>
                <a:lnTo>
                  <a:pt x="302325" y="46389"/>
                </a:lnTo>
                <a:lnTo>
                  <a:pt x="255761" y="23195"/>
                </a:lnTo>
                <a:close/>
              </a:path>
            </a:pathLst>
          </a:custGeom>
          <a:solidFill>
            <a:srgbClr val="080F42"/>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00578" y="83890"/>
            <a:ext cx="11964751" cy="6689933"/>
            <a:chOff x="100579" y="1366640"/>
            <a:chExt cx="10786528" cy="4618078"/>
          </a:xfrm>
          <a:solidFill>
            <a:schemeClr val="bg1"/>
          </a:solidFill>
        </p:grpSpPr>
        <p:sp>
          <p:nvSpPr>
            <p:cNvPr id="27" name="矩形 26"/>
            <p:cNvSpPr/>
            <p:nvPr/>
          </p:nvSpPr>
          <p:spPr>
            <a:xfrm>
              <a:off x="100579" y="13666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304895" y="13666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509211" y="13666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713527" y="13666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917843" y="13666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6122159" y="13666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7326475" y="13666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530791" y="13666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9735107" y="13666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100579" y="2136558"/>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1304895" y="2136558"/>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2509211" y="2136558"/>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3713527" y="2136558"/>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4917843" y="2136558"/>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6122159" y="2136558"/>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7326475" y="2136558"/>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8530791" y="2136558"/>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9735107" y="2136558"/>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100579" y="2918352"/>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1304895" y="2918352"/>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2509211" y="2918352"/>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3713527" y="2918352"/>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4917843" y="2918352"/>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6122159" y="2918352"/>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7326475" y="2918352"/>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8530791" y="2918352"/>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9735107" y="2918352"/>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100579" y="3700146"/>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1304895" y="3700146"/>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2509211" y="3700146"/>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3713527" y="3700146"/>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4917843" y="3700146"/>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6122159" y="3700146"/>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7326475" y="3700146"/>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8530791" y="3700146"/>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9735107" y="3700146"/>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100579" y="44819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a:off x="1304895" y="44819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2509211" y="44819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3713527" y="44819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4917843" y="44819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6122159" y="44819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p:nvPr/>
          </p:nvSpPr>
          <p:spPr>
            <a:xfrm>
              <a:off x="7326475" y="44819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8530791" y="44819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9735107" y="4481940"/>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100579" y="5263734"/>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1304895" y="5263734"/>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2509211" y="5263734"/>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3713527" y="5263734"/>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4917843" y="5263734"/>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6122159" y="5263734"/>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7326475" y="5263734"/>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a:off x="8530791" y="5263734"/>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9735107" y="5263734"/>
              <a:ext cx="1152000" cy="720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2" name="图片 81"/>
          <p:cNvPicPr>
            <a:picLocks noChangeAspect="1"/>
          </p:cNvPicPr>
          <p:nvPr/>
        </p:nvPicPr>
        <p:blipFill rotWithShape="1">
          <a:blip r:embed="rId3" cstate="print">
            <a:extLst>
              <a:ext uri="{28A0092B-C50C-407E-A947-70E740481C1C}">
                <a14:useLocalDpi xmlns:a14="http://schemas.microsoft.com/office/drawing/2010/main" val="0"/>
              </a:ext>
            </a:extLst>
          </a:blip>
          <a:srcRect l="14245" t="3957" r="12623" b="5302"/>
          <a:stretch>
            <a:fillRect/>
          </a:stretch>
        </p:blipFill>
        <p:spPr>
          <a:xfrm>
            <a:off x="3104934" y="2564899"/>
            <a:ext cx="615564" cy="563299"/>
          </a:xfrm>
          <a:prstGeom prst="rect">
            <a:avLst/>
          </a:prstGeom>
        </p:spPr>
      </p:pic>
      <p:pic>
        <p:nvPicPr>
          <p:cNvPr id="84" name="图片 83"/>
          <p:cNvPicPr>
            <a:picLocks noChangeAspect="1"/>
          </p:cNvPicPr>
          <p:nvPr/>
        </p:nvPicPr>
        <p:blipFill rotWithShape="1">
          <a:blip r:embed="rId4" cstate="print">
            <a:extLst>
              <a:ext uri="{28A0092B-C50C-407E-A947-70E740481C1C}">
                <a14:useLocalDpi xmlns:a14="http://schemas.microsoft.com/office/drawing/2010/main" val="0"/>
              </a:ext>
            </a:extLst>
          </a:blip>
          <a:srcRect l="-154" r="951" b="808"/>
          <a:stretch>
            <a:fillRect/>
          </a:stretch>
        </p:blipFill>
        <p:spPr>
          <a:xfrm>
            <a:off x="9599513" y="5951220"/>
            <a:ext cx="893396" cy="561672"/>
          </a:xfrm>
          <a:prstGeom prst="rect">
            <a:avLst/>
          </a:prstGeom>
        </p:spPr>
      </p:pic>
      <p:pic>
        <p:nvPicPr>
          <p:cNvPr id="89" name="图片 88"/>
          <p:cNvPicPr>
            <a:picLocks noChangeAspect="1"/>
          </p:cNvPicPr>
          <p:nvPr/>
        </p:nvPicPr>
        <p:blipFill rotWithShape="1">
          <a:blip r:embed="rId5" cstate="print">
            <a:extLst>
              <a:ext uri="{28A0092B-C50C-407E-A947-70E740481C1C}">
                <a14:useLocalDpi xmlns:a14="http://schemas.microsoft.com/office/drawing/2010/main" val="0"/>
              </a:ext>
            </a:extLst>
          </a:blip>
          <a:srcRect l="71025" t="4802" r="2223" b="5240"/>
          <a:stretch>
            <a:fillRect/>
          </a:stretch>
        </p:blipFill>
        <p:spPr>
          <a:xfrm>
            <a:off x="7094727" y="5945106"/>
            <a:ext cx="629999" cy="612000"/>
          </a:xfrm>
          <a:prstGeom prst="rect">
            <a:avLst/>
          </a:prstGeom>
        </p:spPr>
      </p:pic>
      <p:pic>
        <p:nvPicPr>
          <p:cNvPr id="90" name="图片 89"/>
          <p:cNvPicPr>
            <a:picLocks noChangeAspect="1"/>
          </p:cNvPicPr>
          <p:nvPr/>
        </p:nvPicPr>
        <p:blipFill rotWithShape="1">
          <a:blip r:embed="rId6" cstate="print">
            <a:extLst>
              <a:ext uri="{28A0092B-C50C-407E-A947-70E740481C1C}">
                <a14:useLocalDpi xmlns:a14="http://schemas.microsoft.com/office/drawing/2010/main" val="0"/>
              </a:ext>
            </a:extLst>
          </a:blip>
          <a:srcRect l="5264" t="4264" r="3947" b="3934"/>
          <a:stretch>
            <a:fillRect/>
          </a:stretch>
        </p:blipFill>
        <p:spPr>
          <a:xfrm>
            <a:off x="8428613" y="5954631"/>
            <a:ext cx="603255" cy="612000"/>
          </a:xfrm>
          <a:prstGeom prst="rect">
            <a:avLst/>
          </a:prstGeom>
        </p:spPr>
      </p:pic>
      <p:pic>
        <p:nvPicPr>
          <p:cNvPr id="91" name="图片 9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4968" y="3683276"/>
            <a:ext cx="612000" cy="612000"/>
          </a:xfrm>
          <a:prstGeom prst="rect">
            <a:avLst/>
          </a:prstGeom>
        </p:spPr>
      </p:pic>
      <p:pic>
        <p:nvPicPr>
          <p:cNvPr id="92" name="图片 9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6733" y="3683276"/>
            <a:ext cx="610780" cy="612000"/>
          </a:xfrm>
          <a:prstGeom prst="rect">
            <a:avLst/>
          </a:prstGeom>
        </p:spPr>
      </p:pic>
      <p:pic>
        <p:nvPicPr>
          <p:cNvPr id="93" name="图片 9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1824" y="3683276"/>
            <a:ext cx="612000" cy="612000"/>
          </a:xfrm>
          <a:prstGeom prst="rect">
            <a:avLst/>
          </a:prstGeom>
        </p:spPr>
      </p:pic>
      <p:pic>
        <p:nvPicPr>
          <p:cNvPr id="94" name="图片 93"/>
          <p:cNvPicPr>
            <a:picLocks noChangeAspect="1"/>
          </p:cNvPicPr>
          <p:nvPr/>
        </p:nvPicPr>
        <p:blipFill rotWithShape="1">
          <a:blip r:embed="rId10" cstate="print">
            <a:extLst>
              <a:ext uri="{28A0092B-C50C-407E-A947-70E740481C1C}">
                <a14:useLocalDpi xmlns:a14="http://schemas.microsoft.com/office/drawing/2010/main" val="0"/>
              </a:ext>
            </a:extLst>
          </a:blip>
          <a:srcRect l="6851" t="14598" r="64877" b="17434"/>
          <a:stretch>
            <a:fillRect/>
          </a:stretch>
        </p:blipFill>
        <p:spPr>
          <a:xfrm>
            <a:off x="5830278" y="3692004"/>
            <a:ext cx="496060" cy="594545"/>
          </a:xfrm>
          <a:prstGeom prst="rect">
            <a:avLst/>
          </a:prstGeom>
        </p:spPr>
      </p:pic>
      <p:pic>
        <p:nvPicPr>
          <p:cNvPr id="96" name="图片 95"/>
          <p:cNvPicPr>
            <a:picLocks noChangeAspect="1"/>
          </p:cNvPicPr>
          <p:nvPr/>
        </p:nvPicPr>
        <p:blipFill rotWithShape="1">
          <a:blip r:embed="rId11" cstate="print">
            <a:extLst>
              <a:ext uri="{28A0092B-C50C-407E-A947-70E740481C1C}">
                <a14:useLocalDpi xmlns:a14="http://schemas.microsoft.com/office/drawing/2010/main" val="0"/>
              </a:ext>
            </a:extLst>
          </a:blip>
          <a:srcRect l="7628" t="29169" r="51830" b="24692"/>
          <a:stretch>
            <a:fillRect/>
          </a:stretch>
        </p:blipFill>
        <p:spPr>
          <a:xfrm>
            <a:off x="5660978" y="2638304"/>
            <a:ext cx="895737" cy="416489"/>
          </a:xfrm>
          <a:prstGeom prst="rect">
            <a:avLst/>
          </a:prstGeom>
        </p:spPr>
      </p:pic>
      <p:pic>
        <p:nvPicPr>
          <p:cNvPr id="97" name="图片 96"/>
          <p:cNvPicPr>
            <a:picLocks noChangeAspect="1"/>
          </p:cNvPicPr>
          <p:nvPr/>
        </p:nvPicPr>
        <p:blipFill rotWithShape="1">
          <a:blip r:embed="rId12" cstate="print">
            <a:extLst>
              <a:ext uri="{28A0092B-C50C-407E-A947-70E740481C1C}">
                <a14:useLocalDpi xmlns:a14="http://schemas.microsoft.com/office/drawing/2010/main" val="0"/>
              </a:ext>
            </a:extLst>
          </a:blip>
          <a:srcRect l="30937" t="34653" r="30548" b="37602"/>
          <a:stretch>
            <a:fillRect/>
          </a:stretch>
        </p:blipFill>
        <p:spPr>
          <a:xfrm>
            <a:off x="4289899" y="2619443"/>
            <a:ext cx="962723" cy="416111"/>
          </a:xfrm>
          <a:prstGeom prst="rect">
            <a:avLst/>
          </a:prstGeom>
        </p:spPr>
      </p:pic>
      <p:pic>
        <p:nvPicPr>
          <p:cNvPr id="98" name="图片 97"/>
          <p:cNvPicPr>
            <a:picLocks noChangeAspect="1"/>
          </p:cNvPicPr>
          <p:nvPr/>
        </p:nvPicPr>
        <p:blipFill rotWithShape="1">
          <a:blip r:embed="rId13" cstate="print">
            <a:extLst>
              <a:ext uri="{28A0092B-C50C-407E-A947-70E740481C1C}">
                <a14:useLocalDpi xmlns:a14="http://schemas.microsoft.com/office/drawing/2010/main" val="0"/>
              </a:ext>
            </a:extLst>
          </a:blip>
          <a:srcRect t="31589" b="30132"/>
          <a:stretch>
            <a:fillRect/>
          </a:stretch>
        </p:blipFill>
        <p:spPr>
          <a:xfrm>
            <a:off x="6874029" y="2642633"/>
            <a:ext cx="1065446" cy="407830"/>
          </a:xfrm>
          <a:prstGeom prst="rect">
            <a:avLst/>
          </a:prstGeom>
        </p:spPr>
      </p:pic>
      <p:pic>
        <p:nvPicPr>
          <p:cNvPr id="100" name="图片 9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5221" y="6052056"/>
            <a:ext cx="1176586" cy="360000"/>
          </a:xfrm>
          <a:prstGeom prst="rect">
            <a:avLst/>
          </a:prstGeom>
        </p:spPr>
      </p:pic>
      <p:pic>
        <p:nvPicPr>
          <p:cNvPr id="101" name="图片 10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38142" y="5936631"/>
            <a:ext cx="648000" cy="648000"/>
          </a:xfrm>
          <a:prstGeom prst="rect">
            <a:avLst/>
          </a:prstGeom>
        </p:spPr>
      </p:pic>
      <p:pic>
        <p:nvPicPr>
          <p:cNvPr id="103" name="图片 102"/>
          <p:cNvPicPr>
            <a:picLocks noChangeAspect="1"/>
          </p:cNvPicPr>
          <p:nvPr/>
        </p:nvPicPr>
        <p:blipFill rotWithShape="1">
          <a:blip r:embed="rId16" cstate="print">
            <a:extLst>
              <a:ext uri="{28A0092B-C50C-407E-A947-70E740481C1C}">
                <a14:useLocalDpi xmlns:a14="http://schemas.microsoft.com/office/drawing/2010/main" val="0"/>
              </a:ext>
            </a:extLst>
          </a:blip>
          <a:srcRect l="12841" t="20802" r="8941" b="22560"/>
          <a:stretch>
            <a:fillRect/>
          </a:stretch>
        </p:blipFill>
        <p:spPr>
          <a:xfrm>
            <a:off x="10963968" y="2609363"/>
            <a:ext cx="924888" cy="474371"/>
          </a:xfrm>
          <a:prstGeom prst="rect">
            <a:avLst/>
          </a:prstGeom>
        </p:spPr>
      </p:pic>
      <p:pic>
        <p:nvPicPr>
          <p:cNvPr id="106" name="图片 10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72994" y="6152631"/>
            <a:ext cx="1180381" cy="216000"/>
          </a:xfrm>
          <a:prstGeom prst="rect">
            <a:avLst/>
          </a:prstGeom>
        </p:spPr>
      </p:pic>
      <p:pic>
        <p:nvPicPr>
          <p:cNvPr id="107" name="图片 106"/>
          <p:cNvPicPr>
            <a:picLocks noChangeAspect="1"/>
          </p:cNvPicPr>
          <p:nvPr/>
        </p:nvPicPr>
        <p:blipFill rotWithShape="1">
          <a:blip r:embed="rId18" cstate="print">
            <a:extLst>
              <a:ext uri="{28A0092B-C50C-407E-A947-70E740481C1C}">
                <a14:useLocalDpi xmlns:a14="http://schemas.microsoft.com/office/drawing/2010/main" val="0"/>
              </a:ext>
            </a:extLst>
          </a:blip>
          <a:srcRect l="6419" t="5417" r="5471" b="8744"/>
          <a:stretch>
            <a:fillRect/>
          </a:stretch>
        </p:blipFill>
        <p:spPr>
          <a:xfrm>
            <a:off x="455211" y="4843436"/>
            <a:ext cx="590403" cy="575192"/>
          </a:xfrm>
          <a:prstGeom prst="rect">
            <a:avLst/>
          </a:prstGeom>
        </p:spPr>
      </p:pic>
      <p:grpSp>
        <p:nvGrpSpPr>
          <p:cNvPr id="108" name="组合 107"/>
          <p:cNvGrpSpPr>
            <a:grpSpLocks noChangeAspect="1"/>
          </p:cNvGrpSpPr>
          <p:nvPr/>
        </p:nvGrpSpPr>
        <p:grpSpPr>
          <a:xfrm>
            <a:off x="5692120" y="5951481"/>
            <a:ext cx="763705" cy="504000"/>
            <a:chOff x="5884825" y="4710818"/>
            <a:chExt cx="1521129" cy="1003855"/>
          </a:xfrm>
        </p:grpSpPr>
        <p:pic>
          <p:nvPicPr>
            <p:cNvPr id="109" name="图片 108"/>
            <p:cNvPicPr>
              <a:picLocks noChangeAspect="1"/>
            </p:cNvPicPr>
            <p:nvPr/>
          </p:nvPicPr>
          <p:blipFill rotWithShape="1">
            <a:blip r:embed="rId19" cstate="print">
              <a:extLst>
                <a:ext uri="{28A0092B-C50C-407E-A947-70E740481C1C}">
                  <a14:useLocalDpi xmlns:a14="http://schemas.microsoft.com/office/drawing/2010/main" val="0"/>
                </a:ext>
              </a:extLst>
            </a:blip>
            <a:srcRect r="79056"/>
            <a:stretch>
              <a:fillRect/>
            </a:stretch>
          </p:blipFill>
          <p:spPr>
            <a:xfrm>
              <a:off x="6317404" y="4710818"/>
              <a:ext cx="634050" cy="605460"/>
            </a:xfrm>
            <a:prstGeom prst="rect">
              <a:avLst/>
            </a:prstGeom>
          </p:spPr>
        </p:pic>
        <p:pic>
          <p:nvPicPr>
            <p:cNvPr id="110" name="图片 109"/>
            <p:cNvPicPr>
              <a:picLocks noChangeAspect="1"/>
            </p:cNvPicPr>
            <p:nvPr/>
          </p:nvPicPr>
          <p:blipFill rotWithShape="1">
            <a:blip r:embed="rId20" cstate="print">
              <a:extLst>
                <a:ext uri="{28A0092B-C50C-407E-A947-70E740481C1C}">
                  <a14:useLocalDpi xmlns:a14="http://schemas.microsoft.com/office/drawing/2010/main" val="0"/>
                </a:ext>
              </a:extLst>
            </a:blip>
            <a:srcRect l="23637"/>
            <a:stretch>
              <a:fillRect/>
            </a:stretch>
          </p:blipFill>
          <p:spPr>
            <a:xfrm>
              <a:off x="5884825" y="5316278"/>
              <a:ext cx="1521129" cy="398395"/>
            </a:xfrm>
            <a:prstGeom prst="rect">
              <a:avLst/>
            </a:prstGeom>
          </p:spPr>
        </p:pic>
      </p:grpSp>
      <p:pic>
        <p:nvPicPr>
          <p:cNvPr id="111" name="图片 110"/>
          <p:cNvPicPr>
            <a:picLocks noChangeAspect="1"/>
          </p:cNvPicPr>
          <p:nvPr/>
        </p:nvPicPr>
        <p:blipFill rotWithShape="1">
          <a:blip r:embed="rId21" cstate="print">
            <a:extLst>
              <a:ext uri="{28A0092B-C50C-407E-A947-70E740481C1C}">
                <a14:useLocalDpi xmlns:a14="http://schemas.microsoft.com/office/drawing/2010/main" val="0"/>
              </a:ext>
            </a:extLst>
          </a:blip>
          <a:srcRect l="4170" t="17644" r="46956" b="16211"/>
          <a:stretch>
            <a:fillRect/>
          </a:stretch>
        </p:blipFill>
        <p:spPr>
          <a:xfrm>
            <a:off x="9632628" y="4915986"/>
            <a:ext cx="911793" cy="430092"/>
          </a:xfrm>
          <a:prstGeom prst="rect">
            <a:avLst/>
          </a:prstGeom>
        </p:spPr>
      </p:pic>
      <p:pic>
        <p:nvPicPr>
          <p:cNvPr id="112" name="图片 1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910463" y="4958235"/>
            <a:ext cx="1014632" cy="345595"/>
          </a:xfrm>
          <a:prstGeom prst="rect">
            <a:avLst/>
          </a:prstGeom>
        </p:spPr>
      </p:pic>
      <p:pic>
        <p:nvPicPr>
          <p:cNvPr id="113" name="图片 112"/>
          <p:cNvPicPr>
            <a:picLocks noChangeAspect="1"/>
          </p:cNvPicPr>
          <p:nvPr/>
        </p:nvPicPr>
        <p:blipFill rotWithShape="1">
          <a:blip r:embed="rId23" cstate="print">
            <a:extLst>
              <a:ext uri="{28A0092B-C50C-407E-A947-70E740481C1C}">
                <a14:useLocalDpi xmlns:a14="http://schemas.microsoft.com/office/drawing/2010/main" val="0"/>
              </a:ext>
            </a:extLst>
          </a:blip>
          <a:srcRect l="2786" t="2066" r="2705" b="6013"/>
          <a:stretch>
            <a:fillRect/>
          </a:stretch>
        </p:blipFill>
        <p:spPr>
          <a:xfrm>
            <a:off x="1615588" y="2718278"/>
            <a:ext cx="1023763" cy="256540"/>
          </a:xfrm>
          <a:prstGeom prst="rect">
            <a:avLst/>
          </a:prstGeom>
        </p:spPr>
      </p:pic>
      <p:pic>
        <p:nvPicPr>
          <p:cNvPr id="115" name="图片 114"/>
          <p:cNvPicPr>
            <a:picLocks noChangeAspect="1"/>
          </p:cNvPicPr>
          <p:nvPr/>
        </p:nvPicPr>
        <p:blipFill rotWithShape="1">
          <a:blip r:embed="rId24" cstate="print">
            <a:extLst>
              <a:ext uri="{28A0092B-C50C-407E-A947-70E740481C1C}">
                <a14:useLocalDpi xmlns:a14="http://schemas.microsoft.com/office/drawing/2010/main" val="0"/>
              </a:ext>
            </a:extLst>
          </a:blip>
          <a:srcRect l="8145" t="14061" r="7726" b="41184"/>
          <a:stretch>
            <a:fillRect/>
          </a:stretch>
        </p:blipFill>
        <p:spPr>
          <a:xfrm>
            <a:off x="8277951" y="2619249"/>
            <a:ext cx="933894" cy="397448"/>
          </a:xfrm>
          <a:prstGeom prst="rect">
            <a:avLst/>
          </a:prstGeom>
        </p:spPr>
      </p:pic>
      <p:pic>
        <p:nvPicPr>
          <p:cNvPr id="116" name="图片 115"/>
          <p:cNvPicPr>
            <a:picLocks noChangeAspect="1"/>
          </p:cNvPicPr>
          <p:nvPr/>
        </p:nvPicPr>
        <p:blipFill rotWithShape="1">
          <a:blip r:embed="rId25" cstate="print">
            <a:extLst>
              <a:ext uri="{28A0092B-C50C-407E-A947-70E740481C1C}">
                <a14:useLocalDpi xmlns:a14="http://schemas.microsoft.com/office/drawing/2010/main" val="0"/>
              </a:ext>
            </a:extLst>
          </a:blip>
          <a:srcRect l="26501" t="36347" r="26778" b="36230"/>
          <a:stretch>
            <a:fillRect/>
          </a:stretch>
        </p:blipFill>
        <p:spPr>
          <a:xfrm>
            <a:off x="288722" y="2753470"/>
            <a:ext cx="917924" cy="186156"/>
          </a:xfrm>
          <a:prstGeom prst="rect">
            <a:avLst/>
          </a:prstGeom>
        </p:spPr>
      </p:pic>
      <p:pic>
        <p:nvPicPr>
          <p:cNvPr id="117" name="图片 116"/>
          <p:cNvPicPr>
            <a:picLocks noChangeAspect="1"/>
          </p:cNvPicPr>
          <p:nvPr/>
        </p:nvPicPr>
        <p:blipFill rotWithShape="1">
          <a:blip r:embed="rId26" cstate="print">
            <a:extLst>
              <a:ext uri="{28A0092B-C50C-407E-A947-70E740481C1C}">
                <a14:useLocalDpi xmlns:a14="http://schemas.microsoft.com/office/drawing/2010/main" val="0"/>
              </a:ext>
            </a:extLst>
          </a:blip>
          <a:srcRect t="18257" b="16440"/>
          <a:stretch>
            <a:fillRect/>
          </a:stretch>
        </p:blipFill>
        <p:spPr>
          <a:xfrm>
            <a:off x="9768289" y="2609363"/>
            <a:ext cx="726414" cy="474371"/>
          </a:xfrm>
          <a:prstGeom prst="rect">
            <a:avLst/>
          </a:prstGeom>
        </p:spPr>
      </p:pic>
      <p:pic>
        <p:nvPicPr>
          <p:cNvPr id="118" name="图片 11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557277" y="4946644"/>
            <a:ext cx="1028102" cy="368776"/>
          </a:xfrm>
          <a:prstGeom prst="rect">
            <a:avLst/>
          </a:prstGeom>
        </p:spPr>
      </p:pic>
      <p:pic>
        <p:nvPicPr>
          <p:cNvPr id="119" name="Picture 5" descr="D:\我的文档\My Pictures\logo-transcosmos.gif"/>
          <p:cNvPicPr>
            <a:picLocks noChangeAspect="1" noChangeArrowheads="1"/>
          </p:cNvPicPr>
          <p:nvPr/>
        </p:nvPicPr>
        <p:blipFill>
          <a:blip r:embed="rId28" cstate="print"/>
          <a:srcRect/>
          <a:stretch>
            <a:fillRect/>
          </a:stretch>
        </p:blipFill>
        <p:spPr bwMode="auto">
          <a:xfrm>
            <a:off x="2871109" y="6134631"/>
            <a:ext cx="1046703" cy="252000"/>
          </a:xfrm>
          <a:prstGeom prst="rect">
            <a:avLst/>
          </a:prstGeom>
          <a:noFill/>
          <a:ln w="9525">
            <a:noFill/>
            <a:miter lim="800000"/>
            <a:headEnd/>
            <a:tailEnd/>
          </a:ln>
        </p:spPr>
      </p:pic>
      <p:pic>
        <p:nvPicPr>
          <p:cNvPr id="120" name="图片 119"/>
          <p:cNvPicPr>
            <a:picLocks noChangeAspect="1"/>
          </p:cNvPicPr>
          <p:nvPr/>
        </p:nvPicPr>
        <p:blipFill rotWithShape="1">
          <a:blip r:embed="rId29" cstate="print">
            <a:extLst>
              <a:ext uri="{28A0092B-C50C-407E-A947-70E740481C1C}">
                <a14:useLocalDpi xmlns:a14="http://schemas.microsoft.com/office/drawing/2010/main" val="0"/>
              </a:ext>
            </a:extLst>
          </a:blip>
          <a:srcRect l="8384" t="32274" r="8122" b="29877"/>
          <a:stretch>
            <a:fillRect/>
          </a:stretch>
        </p:blipFill>
        <p:spPr>
          <a:xfrm>
            <a:off x="214676" y="6080631"/>
            <a:ext cx="1049360" cy="360000"/>
          </a:xfrm>
          <a:prstGeom prst="rect">
            <a:avLst/>
          </a:prstGeom>
        </p:spPr>
      </p:pic>
      <p:pic>
        <p:nvPicPr>
          <p:cNvPr id="121" name="图片 120"/>
          <p:cNvPicPr>
            <a:picLocks noChangeAspect="1"/>
          </p:cNvPicPr>
          <p:nvPr/>
        </p:nvPicPr>
        <p:blipFill rotWithShape="1">
          <a:blip r:embed="rId30" cstate="print">
            <a:extLst>
              <a:ext uri="{28A0092B-C50C-407E-A947-70E740481C1C}">
                <a14:useLocalDpi xmlns:a14="http://schemas.microsoft.com/office/drawing/2010/main" val="0"/>
              </a:ext>
            </a:extLst>
          </a:blip>
          <a:srcRect l="21518" t="1833" r="20273" b="1232"/>
          <a:stretch>
            <a:fillRect/>
          </a:stretch>
        </p:blipFill>
        <p:spPr>
          <a:xfrm>
            <a:off x="11132745" y="298149"/>
            <a:ext cx="637998" cy="577715"/>
          </a:xfrm>
          <a:prstGeom prst="rect">
            <a:avLst/>
          </a:prstGeom>
        </p:spPr>
      </p:pic>
      <p:pic>
        <p:nvPicPr>
          <p:cNvPr id="122" name="图片 121"/>
          <p:cNvPicPr>
            <a:picLocks noChangeAspect="1"/>
          </p:cNvPicPr>
          <p:nvPr/>
        </p:nvPicPr>
        <p:blipFill rotWithShape="1">
          <a:blip r:embed="rId31" cstate="print">
            <a:extLst>
              <a:ext uri="{28A0092B-C50C-407E-A947-70E740481C1C}">
                <a14:useLocalDpi xmlns:a14="http://schemas.microsoft.com/office/drawing/2010/main" val="0"/>
              </a:ext>
            </a:extLst>
          </a:blip>
          <a:srcRect b="-7220"/>
          <a:stretch>
            <a:fillRect/>
          </a:stretch>
        </p:blipFill>
        <p:spPr>
          <a:xfrm>
            <a:off x="8500420" y="270589"/>
            <a:ext cx="510316" cy="632835"/>
          </a:xfrm>
          <a:prstGeom prst="rect">
            <a:avLst/>
          </a:prstGeom>
        </p:spPr>
      </p:pic>
      <p:pic>
        <p:nvPicPr>
          <p:cNvPr id="123" name="图片 122"/>
          <p:cNvPicPr>
            <a:picLocks noChangeAspect="1"/>
          </p:cNvPicPr>
          <p:nvPr/>
        </p:nvPicPr>
        <p:blipFill rotWithShape="1">
          <a:blip r:embed="rId32" cstate="print">
            <a:extLst>
              <a:ext uri="{28A0092B-C50C-407E-A947-70E740481C1C}">
                <a14:useLocalDpi xmlns:a14="http://schemas.microsoft.com/office/drawing/2010/main" val="0"/>
              </a:ext>
            </a:extLst>
          </a:blip>
          <a:srcRect l="6960" t="10835" r="1646" b="9721"/>
          <a:stretch>
            <a:fillRect/>
          </a:stretch>
        </p:blipFill>
        <p:spPr>
          <a:xfrm>
            <a:off x="9738308" y="286852"/>
            <a:ext cx="690614" cy="600309"/>
          </a:xfrm>
          <a:prstGeom prst="rect">
            <a:avLst/>
          </a:prstGeom>
        </p:spPr>
      </p:pic>
      <p:pic>
        <p:nvPicPr>
          <p:cNvPr id="124" name="图片 123"/>
          <p:cNvPicPr>
            <a:picLocks noChangeAspect="1"/>
          </p:cNvPicPr>
          <p:nvPr/>
        </p:nvPicPr>
        <p:blipFill rotWithShape="1">
          <a:blip r:embed="rId33" cstate="print">
            <a:extLst>
              <a:ext uri="{28A0092B-C50C-407E-A947-70E740481C1C}">
                <a14:useLocalDpi xmlns:a14="http://schemas.microsoft.com/office/drawing/2010/main" val="0"/>
              </a:ext>
            </a:extLst>
          </a:blip>
          <a:srcRect l="4156" t="4913" r="2926" b="5121"/>
          <a:stretch>
            <a:fillRect/>
          </a:stretch>
        </p:blipFill>
        <p:spPr>
          <a:xfrm>
            <a:off x="333428" y="1481080"/>
            <a:ext cx="750794" cy="522874"/>
          </a:xfrm>
          <a:prstGeom prst="rect">
            <a:avLst/>
          </a:prstGeom>
        </p:spPr>
      </p:pic>
      <p:pic>
        <p:nvPicPr>
          <p:cNvPr id="125" name="图片 124"/>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786820" y="1508458"/>
            <a:ext cx="624160" cy="468119"/>
          </a:xfrm>
          <a:prstGeom prst="rect">
            <a:avLst/>
          </a:prstGeom>
        </p:spPr>
      </p:pic>
      <p:pic>
        <p:nvPicPr>
          <p:cNvPr id="126" name="图片 125"/>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236859" y="1653947"/>
            <a:ext cx="1094218" cy="177140"/>
          </a:xfrm>
          <a:prstGeom prst="rect">
            <a:avLst/>
          </a:prstGeom>
        </p:spPr>
      </p:pic>
      <p:pic>
        <p:nvPicPr>
          <p:cNvPr id="127" name="图片 126"/>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0940219" y="1674128"/>
            <a:ext cx="932584" cy="136779"/>
          </a:xfrm>
          <a:prstGeom prst="rect">
            <a:avLst/>
          </a:prstGeom>
        </p:spPr>
      </p:pic>
      <p:pic>
        <p:nvPicPr>
          <p:cNvPr id="128" name="图片 127"/>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99446" y="411388"/>
            <a:ext cx="883701" cy="351237"/>
          </a:xfrm>
          <a:prstGeom prst="rect">
            <a:avLst/>
          </a:prstGeom>
        </p:spPr>
      </p:pic>
      <p:pic>
        <p:nvPicPr>
          <p:cNvPr id="129" name="图片 128"/>
          <p:cNvPicPr>
            <a:picLocks noChangeAspect="1"/>
          </p:cNvPicPr>
          <p:nvPr/>
        </p:nvPicPr>
        <p:blipFill rotWithShape="1">
          <a:blip r:embed="rId38" cstate="print">
            <a:extLst>
              <a:ext uri="{28A0092B-C50C-407E-A947-70E740481C1C}">
                <a14:useLocalDpi xmlns:a14="http://schemas.microsoft.com/office/drawing/2010/main" val="0"/>
              </a:ext>
            </a:extLst>
          </a:blip>
          <a:srcRect l="24411" t="9354" r="24451" b="49519"/>
          <a:stretch>
            <a:fillRect/>
          </a:stretch>
        </p:blipFill>
        <p:spPr>
          <a:xfrm>
            <a:off x="1780094" y="356054"/>
            <a:ext cx="574340" cy="461905"/>
          </a:xfrm>
          <a:prstGeom prst="rect">
            <a:avLst/>
          </a:prstGeom>
        </p:spPr>
      </p:pic>
      <p:pic>
        <p:nvPicPr>
          <p:cNvPr id="130" name="图片 129"/>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792043" y="269506"/>
            <a:ext cx="612000" cy="612000"/>
          </a:xfrm>
          <a:prstGeom prst="rect">
            <a:avLst/>
          </a:prstGeom>
        </p:spPr>
      </p:pic>
      <p:pic>
        <p:nvPicPr>
          <p:cNvPr id="131" name="图片 130"/>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130864" y="289764"/>
            <a:ext cx="612000" cy="612000"/>
          </a:xfrm>
          <a:prstGeom prst="rect">
            <a:avLst/>
          </a:prstGeom>
        </p:spPr>
      </p:pic>
      <p:pic>
        <p:nvPicPr>
          <p:cNvPr id="132" name="Picture 3"/>
          <p:cNvPicPr>
            <a:picLocks noChangeAspect="1" noChangeArrowheads="1"/>
          </p:cNvPicPr>
          <p:nvPr/>
        </p:nvPicPr>
        <p:blipFill>
          <a:blip r:embed="rId41" cstate="print"/>
          <a:srcRect/>
          <a:stretch>
            <a:fillRect/>
          </a:stretch>
        </p:blipFill>
        <p:spPr bwMode="auto">
          <a:xfrm>
            <a:off x="4326253" y="1562531"/>
            <a:ext cx="790676" cy="359972"/>
          </a:xfrm>
          <a:prstGeom prst="rect">
            <a:avLst/>
          </a:prstGeom>
          <a:noFill/>
          <a:ln w="9525">
            <a:noFill/>
            <a:miter lim="800000"/>
            <a:headEnd/>
            <a:tailEnd/>
          </a:ln>
        </p:spPr>
      </p:pic>
      <p:pic>
        <p:nvPicPr>
          <p:cNvPr id="133" name="图片 132"/>
          <p:cNvPicPr>
            <a:picLocks noChangeAspect="1"/>
          </p:cNvPicPr>
          <p:nvPr/>
        </p:nvPicPr>
        <p:blipFill rotWithShape="1">
          <a:blip r:embed="rId42" cstate="print">
            <a:extLst>
              <a:ext uri="{28A0092B-C50C-407E-A947-70E740481C1C}">
                <a14:useLocalDpi xmlns:a14="http://schemas.microsoft.com/office/drawing/2010/main" val="0"/>
              </a:ext>
            </a:extLst>
          </a:blip>
          <a:srcRect b="50205"/>
          <a:stretch>
            <a:fillRect/>
          </a:stretch>
        </p:blipFill>
        <p:spPr>
          <a:xfrm>
            <a:off x="3093881" y="373658"/>
            <a:ext cx="632718" cy="407646"/>
          </a:xfrm>
          <a:prstGeom prst="rect">
            <a:avLst/>
          </a:prstGeom>
        </p:spPr>
      </p:pic>
      <p:pic>
        <p:nvPicPr>
          <p:cNvPr id="134" name="图片 133"/>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430421" y="264345"/>
            <a:ext cx="635095" cy="612000"/>
          </a:xfrm>
          <a:prstGeom prst="rect">
            <a:avLst/>
          </a:prstGeom>
        </p:spPr>
      </p:pic>
      <p:pic>
        <p:nvPicPr>
          <p:cNvPr id="135" name="图片 134"/>
          <p:cNvPicPr>
            <a:picLocks noChangeAspect="1"/>
          </p:cNvPicPr>
          <p:nvPr/>
        </p:nvPicPr>
        <p:blipFill rotWithShape="1">
          <a:blip r:embed="rId44" cstate="print">
            <a:extLst>
              <a:ext uri="{28A0092B-C50C-407E-A947-70E740481C1C}">
                <a14:useLocalDpi xmlns:a14="http://schemas.microsoft.com/office/drawing/2010/main" val="0"/>
              </a:ext>
            </a:extLst>
          </a:blip>
          <a:srcRect l="1775" t="18215" r="6737" b="20558"/>
          <a:stretch>
            <a:fillRect/>
          </a:stretch>
        </p:blipFill>
        <p:spPr>
          <a:xfrm>
            <a:off x="9595023" y="1627930"/>
            <a:ext cx="1033800" cy="229175"/>
          </a:xfrm>
          <a:prstGeom prst="rect">
            <a:avLst/>
          </a:prstGeom>
        </p:spPr>
      </p:pic>
      <p:pic>
        <p:nvPicPr>
          <p:cNvPr id="136" name="图片 135"/>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6985868" y="1593672"/>
            <a:ext cx="902543" cy="297691"/>
          </a:xfrm>
          <a:prstGeom prst="rect">
            <a:avLst/>
          </a:prstGeom>
        </p:spPr>
      </p:pic>
      <p:pic>
        <p:nvPicPr>
          <p:cNvPr id="137" name="图片 136"/>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008634" y="1498830"/>
            <a:ext cx="762075" cy="487374"/>
          </a:xfrm>
          <a:prstGeom prst="rect">
            <a:avLst/>
          </a:prstGeom>
        </p:spPr>
      </p:pic>
      <p:pic>
        <p:nvPicPr>
          <p:cNvPr id="138" name="图片 137"/>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5657187" y="1630223"/>
            <a:ext cx="806474" cy="224588"/>
          </a:xfrm>
          <a:prstGeom prst="rect">
            <a:avLst/>
          </a:prstGeom>
        </p:spPr>
      </p:pic>
      <p:pic>
        <p:nvPicPr>
          <p:cNvPr id="139" name="图片 138"/>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31289" y="3683276"/>
            <a:ext cx="612000" cy="612000"/>
          </a:xfrm>
          <a:prstGeom prst="rect">
            <a:avLst/>
          </a:prstGeom>
        </p:spPr>
      </p:pic>
      <p:pic>
        <p:nvPicPr>
          <p:cNvPr id="1026" name="Picture 2">
            <a:hlinkClick r:id="rId49"/>
          </p:cNvPr>
          <p:cNvPicPr>
            <a:picLocks noChangeAspect="1" noChangeArrowheads="1"/>
          </p:cNvPicPr>
          <p:nvPr/>
        </p:nvPicPr>
        <p:blipFill rotWithShape="1">
          <a:blip r:embed="rId50" cstate="print">
            <a:extLst>
              <a:ext uri="{28A0092B-C50C-407E-A947-70E740481C1C}">
                <a14:useLocalDpi xmlns:a14="http://schemas.microsoft.com/office/drawing/2010/main" val="0"/>
              </a:ext>
            </a:extLst>
          </a:blip>
          <a:srcRect l="34042" t="7917" r="34362" b="8519"/>
          <a:stretch>
            <a:fillRect/>
          </a:stretch>
        </p:blipFill>
        <p:spPr bwMode="auto">
          <a:xfrm>
            <a:off x="7021588" y="3681550"/>
            <a:ext cx="767496" cy="64783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9697680" y="3617929"/>
            <a:ext cx="707200" cy="707200"/>
          </a:xfrm>
          <a:prstGeom prst="rect">
            <a:avLst/>
          </a:prstGeom>
        </p:spPr>
      </p:pic>
      <p:pic>
        <p:nvPicPr>
          <p:cNvPr id="5" name="图片 4"/>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8149829" y="3645392"/>
            <a:ext cx="1204872" cy="688498"/>
          </a:xfrm>
          <a:prstGeom prst="rect">
            <a:avLst/>
          </a:prstGeom>
        </p:spPr>
      </p:pic>
      <p:pic>
        <p:nvPicPr>
          <p:cNvPr id="7" name="图片 6"/>
          <p:cNvPicPr>
            <a:picLocks noChangeAspect="1"/>
          </p:cNvPicPr>
          <p:nvPr/>
        </p:nvPicPr>
        <p:blipFill rotWithShape="1">
          <a:blip r:embed="rId53" cstate="print">
            <a:extLst>
              <a:ext uri="{28A0092B-C50C-407E-A947-70E740481C1C}">
                <a14:useLocalDpi xmlns:a14="http://schemas.microsoft.com/office/drawing/2010/main" val="0"/>
              </a:ext>
            </a:extLst>
          </a:blip>
          <a:srcRect l="32392" t="13321" r="31990" b="20271"/>
          <a:stretch>
            <a:fillRect/>
          </a:stretch>
        </p:blipFill>
        <p:spPr>
          <a:xfrm>
            <a:off x="10940219" y="3572326"/>
            <a:ext cx="1007007" cy="757055"/>
          </a:xfrm>
          <a:prstGeom prst="rect">
            <a:avLst/>
          </a:prstGeom>
        </p:spPr>
      </p:pic>
      <p:pic>
        <p:nvPicPr>
          <p:cNvPr id="9" name="图片 8"/>
          <p:cNvPicPr>
            <a:picLocks noChangeAspect="1"/>
          </p:cNvPicPr>
          <p:nvPr/>
        </p:nvPicPr>
        <p:blipFill rotWithShape="1">
          <a:blip r:embed="rId54">
            <a:extLst>
              <a:ext uri="{28A0092B-C50C-407E-A947-70E740481C1C}">
                <a14:useLocalDpi xmlns:a14="http://schemas.microsoft.com/office/drawing/2010/main" val="0"/>
              </a:ext>
            </a:extLst>
          </a:blip>
          <a:srcRect l="55561" t="35251" r="6007" b="39561"/>
          <a:stretch>
            <a:fillRect/>
          </a:stretch>
        </p:blipFill>
        <p:spPr>
          <a:xfrm>
            <a:off x="8161653" y="4847337"/>
            <a:ext cx="1195806" cy="445686"/>
          </a:xfrm>
          <a:prstGeom prst="rect">
            <a:avLst/>
          </a:prstGeom>
        </p:spPr>
      </p:pic>
      <p:pic>
        <p:nvPicPr>
          <p:cNvPr id="1028" name="Picture 4">
            <a:hlinkClick r:id="rId55"/>
          </p:cNvPr>
          <p:cNvPicPr>
            <a:picLocks noChangeAspect="1" noChangeArrowheads="1"/>
          </p:cNvPicPr>
          <p:nvPr/>
        </p:nvPicPr>
        <p:blipFill rotWithShape="1">
          <a:blip r:embed="rId56">
            <a:extLst>
              <a:ext uri="{28A0092B-C50C-407E-A947-70E740481C1C}">
                <a14:useLocalDpi xmlns:a14="http://schemas.microsoft.com/office/drawing/2010/main" val="0"/>
              </a:ext>
            </a:extLst>
          </a:blip>
          <a:srcRect l="5830" t="35428" r="7535" b="32321"/>
          <a:stretch>
            <a:fillRect/>
          </a:stretch>
        </p:blipFill>
        <p:spPr bwMode="auto">
          <a:xfrm>
            <a:off x="6835643" y="4906305"/>
            <a:ext cx="1164341" cy="4334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57"/>
          </p:cNvPr>
          <p:cNvPicPr>
            <a:picLocks noChangeAspect="1" noChangeArrowheads="1"/>
          </p:cNvPicPr>
          <p:nvPr/>
        </p:nvPicPr>
        <p:blipFill rotWithShape="1">
          <a:blip r:embed="rId58">
            <a:extLst>
              <a:ext uri="{28A0092B-C50C-407E-A947-70E740481C1C}">
                <a14:useLocalDpi xmlns:a14="http://schemas.microsoft.com/office/drawing/2010/main" val="0"/>
              </a:ext>
            </a:extLst>
          </a:blip>
          <a:srcRect l="31769" t="21662" r="31769" b="23311"/>
          <a:stretch>
            <a:fillRect/>
          </a:stretch>
        </p:blipFill>
        <p:spPr bwMode="auto">
          <a:xfrm>
            <a:off x="5605676" y="4725962"/>
            <a:ext cx="925587" cy="7861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hlinkClick r:id="rId59"/>
          </p:cNvPr>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4168376" y="4655980"/>
            <a:ext cx="1148618" cy="91200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2970534" y="4674047"/>
            <a:ext cx="856181" cy="856181"/>
          </a:xfrm>
          <a:prstGeom prst="ellipse">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72"/>
          <p:cNvSpPr txBox="1"/>
          <p:nvPr/>
        </p:nvSpPr>
        <p:spPr>
          <a:xfrm>
            <a:off x="0" y="494873"/>
            <a:ext cx="12192000" cy="70076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3600" b="1" dirty="0">
                <a:solidFill>
                  <a:srgbClr val="00F7FD"/>
                </a:solidFill>
                <a:latin typeface="微软雅黑" panose="020B0503020204020204" pitchFamily="34" charset="-122"/>
                <a:ea typeface="微软雅黑" panose="020B0503020204020204" pitchFamily="34" charset="-122"/>
              </a:rPr>
              <a:t>龙田科技</a:t>
            </a:r>
            <a:r>
              <a:rPr lang="zh-CN" altLang="en-US" sz="3600" b="1" dirty="0" smtClean="0">
                <a:solidFill>
                  <a:srgbClr val="00F7FD"/>
                </a:solidFill>
                <a:latin typeface="微软雅黑" panose="020B0503020204020204" pitchFamily="34" charset="-122"/>
                <a:ea typeface="微软雅黑" panose="020B0503020204020204" pitchFamily="34" charset="-122"/>
              </a:rPr>
              <a:t>＞</a:t>
            </a:r>
            <a:r>
              <a:rPr lang="zh-CN" altLang="en-US" sz="3600" b="1" dirty="0">
                <a:solidFill>
                  <a:srgbClr val="00F7FD"/>
                </a:solidFill>
                <a:latin typeface="微软雅黑" panose="020B0503020204020204" pitchFamily="34" charset="-122"/>
                <a:ea typeface="微软雅黑" panose="020B0503020204020204" pitchFamily="34" charset="-122"/>
              </a:rPr>
              <a:t>成长路径</a:t>
            </a:r>
            <a:endParaRPr kumimoji="0" lang="zh-CN" altLang="en-US" sz="3600" b="1" i="0" u="none" strike="noStrike" kern="1200" cap="none" spc="0" normalizeH="0" baseline="0" noProof="0" dirty="0">
              <a:ln>
                <a:noFill/>
              </a:ln>
              <a:solidFill>
                <a:srgbClr val="00F7FD"/>
              </a:solidFill>
              <a:effectLst/>
              <a:uLnTx/>
              <a:uFillTx/>
              <a:latin typeface="微软雅黑" panose="020B0503020204020204" pitchFamily="34" charset="-122"/>
              <a:ea typeface="微软雅黑" panose="020B0503020204020204" pitchFamily="34" charset="-122"/>
            </a:endParaRPr>
          </a:p>
        </p:txBody>
      </p:sp>
      <p:grpSp>
        <p:nvGrpSpPr>
          <p:cNvPr id="4" name="组合 3"/>
          <p:cNvGrpSpPr/>
          <p:nvPr/>
        </p:nvGrpSpPr>
        <p:grpSpPr>
          <a:xfrm>
            <a:off x="-16955" y="4351203"/>
            <a:ext cx="12220830" cy="1166064"/>
            <a:chOff x="-14415" y="3119120"/>
            <a:chExt cx="12220830" cy="1797050"/>
          </a:xfrm>
        </p:grpSpPr>
        <p:sp>
          <p:nvSpPr>
            <p:cNvPr id="5" name="Rectangle 51"/>
            <p:cNvSpPr>
              <a:spLocks noChangeArrowheads="1"/>
            </p:cNvSpPr>
            <p:nvPr/>
          </p:nvSpPr>
          <p:spPr bwMode="auto">
            <a:xfrm flipV="1">
              <a:off x="-14415" y="3119120"/>
              <a:ext cx="12220830" cy="1797050"/>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Rectangle 52"/>
            <p:cNvSpPr>
              <a:spLocks noChangeArrowheads="1"/>
            </p:cNvSpPr>
            <p:nvPr/>
          </p:nvSpPr>
          <p:spPr bwMode="auto">
            <a:xfrm flipV="1">
              <a:off x="-14415" y="4088854"/>
              <a:ext cx="12220830" cy="40055"/>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Rectangle 53"/>
            <p:cNvSpPr>
              <a:spLocks noChangeArrowheads="1"/>
            </p:cNvSpPr>
            <p:nvPr/>
          </p:nvSpPr>
          <p:spPr bwMode="auto">
            <a:xfrm flipV="1">
              <a:off x="-14415" y="4719355"/>
              <a:ext cx="12220830" cy="41045"/>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Rectangle 54"/>
            <p:cNvSpPr>
              <a:spLocks noChangeArrowheads="1"/>
            </p:cNvSpPr>
            <p:nvPr/>
          </p:nvSpPr>
          <p:spPr bwMode="auto">
            <a:xfrm flipV="1">
              <a:off x="-14415" y="3274891"/>
              <a:ext cx="12220830" cy="41045"/>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Rectangle 55"/>
            <p:cNvSpPr>
              <a:spLocks noChangeArrowheads="1"/>
            </p:cNvSpPr>
            <p:nvPr/>
          </p:nvSpPr>
          <p:spPr bwMode="auto">
            <a:xfrm flipV="1">
              <a:off x="-14415" y="3906875"/>
              <a:ext cx="81594"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Rectangle 56"/>
            <p:cNvSpPr>
              <a:spLocks noChangeArrowheads="1"/>
            </p:cNvSpPr>
            <p:nvPr/>
          </p:nvSpPr>
          <p:spPr bwMode="auto">
            <a:xfrm flipV="1">
              <a:off x="5693221"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Rectangle 57"/>
            <p:cNvSpPr>
              <a:spLocks noChangeArrowheads="1"/>
            </p:cNvSpPr>
            <p:nvPr/>
          </p:nvSpPr>
          <p:spPr bwMode="auto">
            <a:xfrm flipV="1">
              <a:off x="3764137" y="3906875"/>
              <a:ext cx="161210"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Rectangle 58"/>
            <p:cNvSpPr>
              <a:spLocks noChangeArrowheads="1"/>
            </p:cNvSpPr>
            <p:nvPr/>
          </p:nvSpPr>
          <p:spPr bwMode="auto">
            <a:xfrm flipV="1">
              <a:off x="2800337" y="3906875"/>
              <a:ext cx="161210"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Rectangle 59"/>
            <p:cNvSpPr>
              <a:spLocks noChangeArrowheads="1"/>
            </p:cNvSpPr>
            <p:nvPr/>
          </p:nvSpPr>
          <p:spPr bwMode="auto">
            <a:xfrm flipV="1">
              <a:off x="3122263" y="3906875"/>
              <a:ext cx="159727"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Rectangle 60"/>
            <p:cNvSpPr>
              <a:spLocks noChangeArrowheads="1"/>
            </p:cNvSpPr>
            <p:nvPr/>
          </p:nvSpPr>
          <p:spPr bwMode="auto">
            <a:xfrm flipV="1">
              <a:off x="5051347"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Rectangle 61"/>
            <p:cNvSpPr>
              <a:spLocks noChangeArrowheads="1"/>
            </p:cNvSpPr>
            <p:nvPr/>
          </p:nvSpPr>
          <p:spPr bwMode="auto">
            <a:xfrm flipV="1">
              <a:off x="4729421"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Rectangle 62"/>
            <p:cNvSpPr>
              <a:spLocks noChangeArrowheads="1"/>
            </p:cNvSpPr>
            <p:nvPr/>
          </p:nvSpPr>
          <p:spPr bwMode="auto">
            <a:xfrm flipV="1">
              <a:off x="5372779"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Rectangle 63"/>
            <p:cNvSpPr>
              <a:spLocks noChangeArrowheads="1"/>
            </p:cNvSpPr>
            <p:nvPr/>
          </p:nvSpPr>
          <p:spPr bwMode="auto">
            <a:xfrm flipV="1">
              <a:off x="4407990"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Rectangle 64"/>
            <p:cNvSpPr>
              <a:spLocks noChangeArrowheads="1"/>
            </p:cNvSpPr>
            <p:nvPr/>
          </p:nvSpPr>
          <p:spPr bwMode="auto">
            <a:xfrm flipV="1">
              <a:off x="4086063"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Rectangle 65"/>
            <p:cNvSpPr>
              <a:spLocks noChangeArrowheads="1"/>
            </p:cNvSpPr>
            <p:nvPr/>
          </p:nvSpPr>
          <p:spPr bwMode="auto">
            <a:xfrm flipV="1">
              <a:off x="3442705"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Rectangle 66"/>
            <p:cNvSpPr>
              <a:spLocks noChangeArrowheads="1"/>
            </p:cNvSpPr>
            <p:nvPr/>
          </p:nvSpPr>
          <p:spPr bwMode="auto">
            <a:xfrm flipV="1">
              <a:off x="549821"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Rectangle 67"/>
            <p:cNvSpPr>
              <a:spLocks noChangeArrowheads="1"/>
            </p:cNvSpPr>
            <p:nvPr/>
          </p:nvSpPr>
          <p:spPr bwMode="auto">
            <a:xfrm flipV="1">
              <a:off x="870264"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Rectangle 68"/>
            <p:cNvSpPr>
              <a:spLocks noChangeArrowheads="1"/>
            </p:cNvSpPr>
            <p:nvPr/>
          </p:nvSpPr>
          <p:spPr bwMode="auto">
            <a:xfrm flipV="1">
              <a:off x="228389"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Rectangle 69"/>
            <p:cNvSpPr>
              <a:spLocks noChangeArrowheads="1"/>
            </p:cNvSpPr>
            <p:nvPr/>
          </p:nvSpPr>
          <p:spPr bwMode="auto">
            <a:xfrm flipV="1">
              <a:off x="1192190"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Rectangle 70"/>
            <p:cNvSpPr>
              <a:spLocks noChangeArrowheads="1"/>
            </p:cNvSpPr>
            <p:nvPr/>
          </p:nvSpPr>
          <p:spPr bwMode="auto">
            <a:xfrm flipV="1">
              <a:off x="2156979" y="3906875"/>
              <a:ext cx="161210"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Rectangle 71"/>
            <p:cNvSpPr>
              <a:spLocks noChangeArrowheads="1"/>
            </p:cNvSpPr>
            <p:nvPr/>
          </p:nvSpPr>
          <p:spPr bwMode="auto">
            <a:xfrm flipV="1">
              <a:off x="2478905"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Rectangle 72"/>
            <p:cNvSpPr>
              <a:spLocks noChangeArrowheads="1"/>
            </p:cNvSpPr>
            <p:nvPr/>
          </p:nvSpPr>
          <p:spPr bwMode="auto">
            <a:xfrm flipV="1">
              <a:off x="1513621"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Rectangle 73"/>
            <p:cNvSpPr>
              <a:spLocks noChangeArrowheads="1"/>
            </p:cNvSpPr>
            <p:nvPr/>
          </p:nvSpPr>
          <p:spPr bwMode="auto">
            <a:xfrm flipV="1">
              <a:off x="1835547"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Rectangle 74"/>
            <p:cNvSpPr>
              <a:spLocks noChangeArrowheads="1"/>
            </p:cNvSpPr>
            <p:nvPr/>
          </p:nvSpPr>
          <p:spPr bwMode="auto">
            <a:xfrm flipV="1">
              <a:off x="10195737" y="3906875"/>
              <a:ext cx="161210"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Rectangle 75"/>
            <p:cNvSpPr>
              <a:spLocks noChangeArrowheads="1"/>
            </p:cNvSpPr>
            <p:nvPr/>
          </p:nvSpPr>
          <p:spPr bwMode="auto">
            <a:xfrm flipV="1">
              <a:off x="10516179"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Rectangle 76"/>
            <p:cNvSpPr>
              <a:spLocks noChangeArrowheads="1"/>
            </p:cNvSpPr>
            <p:nvPr/>
          </p:nvSpPr>
          <p:spPr bwMode="auto">
            <a:xfrm flipV="1">
              <a:off x="9874305"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Rectangle 77"/>
            <p:cNvSpPr>
              <a:spLocks noChangeArrowheads="1"/>
            </p:cNvSpPr>
            <p:nvPr/>
          </p:nvSpPr>
          <p:spPr bwMode="auto">
            <a:xfrm flipV="1">
              <a:off x="9552379"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Rectangle 78"/>
            <p:cNvSpPr>
              <a:spLocks noChangeArrowheads="1"/>
            </p:cNvSpPr>
            <p:nvPr/>
          </p:nvSpPr>
          <p:spPr bwMode="auto">
            <a:xfrm flipV="1">
              <a:off x="9230947"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Rectangle 79"/>
            <p:cNvSpPr>
              <a:spLocks noChangeArrowheads="1"/>
            </p:cNvSpPr>
            <p:nvPr/>
          </p:nvSpPr>
          <p:spPr bwMode="auto">
            <a:xfrm flipV="1">
              <a:off x="8909021"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Rectangle 80"/>
            <p:cNvSpPr>
              <a:spLocks noChangeArrowheads="1"/>
            </p:cNvSpPr>
            <p:nvPr/>
          </p:nvSpPr>
          <p:spPr bwMode="auto">
            <a:xfrm flipV="1">
              <a:off x="11481463"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Rectangle 81"/>
            <p:cNvSpPr>
              <a:spLocks noChangeArrowheads="1"/>
            </p:cNvSpPr>
            <p:nvPr/>
          </p:nvSpPr>
          <p:spPr bwMode="auto">
            <a:xfrm flipV="1">
              <a:off x="6015148"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Rectangle 82"/>
            <p:cNvSpPr>
              <a:spLocks noChangeArrowheads="1"/>
            </p:cNvSpPr>
            <p:nvPr/>
          </p:nvSpPr>
          <p:spPr bwMode="auto">
            <a:xfrm flipV="1">
              <a:off x="11802895" y="3906875"/>
              <a:ext cx="161210"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Rectangle 83"/>
            <p:cNvSpPr>
              <a:spLocks noChangeArrowheads="1"/>
            </p:cNvSpPr>
            <p:nvPr/>
          </p:nvSpPr>
          <p:spPr bwMode="auto">
            <a:xfrm flipV="1">
              <a:off x="11159537" y="3906875"/>
              <a:ext cx="161210"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Rectangle 84"/>
            <p:cNvSpPr>
              <a:spLocks noChangeArrowheads="1"/>
            </p:cNvSpPr>
            <p:nvPr/>
          </p:nvSpPr>
          <p:spPr bwMode="auto">
            <a:xfrm flipV="1">
              <a:off x="10838105"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Rectangle 85"/>
            <p:cNvSpPr>
              <a:spLocks noChangeArrowheads="1"/>
            </p:cNvSpPr>
            <p:nvPr/>
          </p:nvSpPr>
          <p:spPr bwMode="auto">
            <a:xfrm flipV="1">
              <a:off x="6658505"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Rectangle 86"/>
            <p:cNvSpPr>
              <a:spLocks noChangeArrowheads="1"/>
            </p:cNvSpPr>
            <p:nvPr/>
          </p:nvSpPr>
          <p:spPr bwMode="auto">
            <a:xfrm flipV="1">
              <a:off x="7301863"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Rectangle 87"/>
            <p:cNvSpPr>
              <a:spLocks noChangeArrowheads="1"/>
            </p:cNvSpPr>
            <p:nvPr/>
          </p:nvSpPr>
          <p:spPr bwMode="auto">
            <a:xfrm flipV="1">
              <a:off x="6979937" y="3906875"/>
              <a:ext cx="161210"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Rectangle 88"/>
            <p:cNvSpPr>
              <a:spLocks noChangeArrowheads="1"/>
            </p:cNvSpPr>
            <p:nvPr/>
          </p:nvSpPr>
          <p:spPr bwMode="auto">
            <a:xfrm flipV="1">
              <a:off x="6336579"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Rectangle 89"/>
            <p:cNvSpPr>
              <a:spLocks noChangeArrowheads="1"/>
            </p:cNvSpPr>
            <p:nvPr/>
          </p:nvSpPr>
          <p:spPr bwMode="auto">
            <a:xfrm flipV="1">
              <a:off x="8587095" y="3906875"/>
              <a:ext cx="161210"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Rectangle 90"/>
            <p:cNvSpPr>
              <a:spLocks noChangeArrowheads="1"/>
            </p:cNvSpPr>
            <p:nvPr/>
          </p:nvSpPr>
          <p:spPr bwMode="auto">
            <a:xfrm flipV="1">
              <a:off x="7623295" y="3906875"/>
              <a:ext cx="161210"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Rectangle 91"/>
            <p:cNvSpPr>
              <a:spLocks noChangeArrowheads="1"/>
            </p:cNvSpPr>
            <p:nvPr/>
          </p:nvSpPr>
          <p:spPr bwMode="auto">
            <a:xfrm flipV="1">
              <a:off x="8265663" y="3906875"/>
              <a:ext cx="160716"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Rectangle 92"/>
            <p:cNvSpPr>
              <a:spLocks noChangeArrowheads="1"/>
            </p:cNvSpPr>
            <p:nvPr/>
          </p:nvSpPr>
          <p:spPr bwMode="auto">
            <a:xfrm flipV="1">
              <a:off x="7945221" y="3906875"/>
              <a:ext cx="159727"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Rectangle 93"/>
            <p:cNvSpPr>
              <a:spLocks noChangeArrowheads="1"/>
            </p:cNvSpPr>
            <p:nvPr/>
          </p:nvSpPr>
          <p:spPr bwMode="auto">
            <a:xfrm flipV="1">
              <a:off x="12124821" y="3906875"/>
              <a:ext cx="81594" cy="40550"/>
            </a:xfrm>
            <a:prstGeom prst="rect">
              <a:avLst/>
            </a:pr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48" name="组合 47"/>
          <p:cNvGrpSpPr/>
          <p:nvPr/>
        </p:nvGrpSpPr>
        <p:grpSpPr>
          <a:xfrm>
            <a:off x="914043" y="2014075"/>
            <a:ext cx="1619362" cy="2658890"/>
            <a:chOff x="6985001" y="-3525838"/>
            <a:chExt cx="2589212" cy="4251326"/>
          </a:xfrm>
        </p:grpSpPr>
        <p:sp>
          <p:nvSpPr>
            <p:cNvPr id="49" name="Freeform 544"/>
            <p:cNvSpPr/>
            <p:nvPr/>
          </p:nvSpPr>
          <p:spPr bwMode="auto">
            <a:xfrm>
              <a:off x="7394576" y="79375"/>
              <a:ext cx="449263" cy="571500"/>
            </a:xfrm>
            <a:custGeom>
              <a:avLst/>
              <a:gdLst>
                <a:gd name="T0" fmla="*/ 69 w 120"/>
                <a:gd name="T1" fmla="*/ 0 h 152"/>
                <a:gd name="T2" fmla="*/ 4 w 120"/>
                <a:gd name="T3" fmla="*/ 13 h 152"/>
                <a:gd name="T4" fmla="*/ 21 w 120"/>
                <a:gd name="T5" fmla="*/ 143 h 152"/>
                <a:gd name="T6" fmla="*/ 114 w 120"/>
                <a:gd name="T7" fmla="*/ 137 h 152"/>
                <a:gd name="T8" fmla="*/ 59 w 120"/>
                <a:gd name="T9" fmla="*/ 101 h 152"/>
                <a:gd name="T10" fmla="*/ 69 w 120"/>
                <a:gd name="T11" fmla="*/ 0 h 152"/>
              </a:gdLst>
              <a:ahLst/>
              <a:cxnLst>
                <a:cxn ang="0">
                  <a:pos x="T0" y="T1"/>
                </a:cxn>
                <a:cxn ang="0">
                  <a:pos x="T2" y="T3"/>
                </a:cxn>
                <a:cxn ang="0">
                  <a:pos x="T4" y="T5"/>
                </a:cxn>
                <a:cxn ang="0">
                  <a:pos x="T6" y="T7"/>
                </a:cxn>
                <a:cxn ang="0">
                  <a:pos x="T8" y="T9"/>
                </a:cxn>
                <a:cxn ang="0">
                  <a:pos x="T10" y="T11"/>
                </a:cxn>
              </a:cxnLst>
              <a:rect l="0" t="0" r="r" b="b"/>
              <a:pathLst>
                <a:path w="120" h="152">
                  <a:moveTo>
                    <a:pt x="69" y="0"/>
                  </a:moveTo>
                  <a:cubicBezTo>
                    <a:pt x="69" y="0"/>
                    <a:pt x="8" y="3"/>
                    <a:pt x="4" y="13"/>
                  </a:cubicBezTo>
                  <a:cubicBezTo>
                    <a:pt x="0" y="23"/>
                    <a:pt x="13" y="134"/>
                    <a:pt x="21" y="143"/>
                  </a:cubicBezTo>
                  <a:cubicBezTo>
                    <a:pt x="29" y="152"/>
                    <a:pt x="109" y="143"/>
                    <a:pt x="114" y="137"/>
                  </a:cubicBezTo>
                  <a:cubicBezTo>
                    <a:pt x="120" y="131"/>
                    <a:pt x="96" y="97"/>
                    <a:pt x="59" y="101"/>
                  </a:cubicBezTo>
                  <a:cubicBezTo>
                    <a:pt x="59" y="101"/>
                    <a:pt x="102" y="40"/>
                    <a:pt x="69" y="0"/>
                  </a:cubicBezTo>
                  <a:close/>
                </a:path>
              </a:pathLst>
            </a:custGeom>
            <a:solidFill>
              <a:srgbClr val="2A28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545"/>
            <p:cNvSpPr/>
            <p:nvPr/>
          </p:nvSpPr>
          <p:spPr bwMode="auto">
            <a:xfrm>
              <a:off x="7427913" y="90487"/>
              <a:ext cx="393700" cy="484188"/>
            </a:xfrm>
            <a:custGeom>
              <a:avLst/>
              <a:gdLst>
                <a:gd name="T0" fmla="*/ 50 w 105"/>
                <a:gd name="T1" fmla="*/ 98 h 129"/>
                <a:gd name="T2" fmla="*/ 72 w 105"/>
                <a:gd name="T3" fmla="*/ 41 h 129"/>
                <a:gd name="T4" fmla="*/ 23 w 105"/>
                <a:gd name="T5" fmla="*/ 33 h 129"/>
                <a:gd name="T6" fmla="*/ 27 w 105"/>
                <a:gd name="T7" fmla="*/ 0 h 129"/>
                <a:gd name="T8" fmla="*/ 21 w 105"/>
                <a:gd name="T9" fmla="*/ 1 h 129"/>
                <a:gd name="T10" fmla="*/ 32 w 105"/>
                <a:gd name="T11" fmla="*/ 108 h 129"/>
                <a:gd name="T12" fmla="*/ 105 w 105"/>
                <a:gd name="T13" fmla="*/ 127 h 129"/>
                <a:gd name="T14" fmla="*/ 50 w 105"/>
                <a:gd name="T15" fmla="*/ 9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29">
                  <a:moveTo>
                    <a:pt x="50" y="98"/>
                  </a:moveTo>
                  <a:cubicBezTo>
                    <a:pt x="50" y="98"/>
                    <a:pt x="69" y="70"/>
                    <a:pt x="72" y="41"/>
                  </a:cubicBezTo>
                  <a:cubicBezTo>
                    <a:pt x="63" y="40"/>
                    <a:pt x="22" y="37"/>
                    <a:pt x="23" y="33"/>
                  </a:cubicBezTo>
                  <a:cubicBezTo>
                    <a:pt x="24" y="22"/>
                    <a:pt x="26" y="11"/>
                    <a:pt x="27" y="0"/>
                  </a:cubicBezTo>
                  <a:cubicBezTo>
                    <a:pt x="25" y="0"/>
                    <a:pt x="23" y="1"/>
                    <a:pt x="21" y="1"/>
                  </a:cubicBezTo>
                  <a:cubicBezTo>
                    <a:pt x="13" y="39"/>
                    <a:pt x="0" y="82"/>
                    <a:pt x="32" y="108"/>
                  </a:cubicBezTo>
                  <a:cubicBezTo>
                    <a:pt x="52" y="124"/>
                    <a:pt x="79" y="129"/>
                    <a:pt x="105" y="127"/>
                  </a:cubicBezTo>
                  <a:cubicBezTo>
                    <a:pt x="101" y="116"/>
                    <a:pt x="80" y="95"/>
                    <a:pt x="50" y="98"/>
                  </a:cubicBezTo>
                  <a:close/>
                </a:path>
              </a:pathLst>
            </a:custGeom>
            <a:solidFill>
              <a:srgbClr val="3534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546"/>
            <p:cNvSpPr/>
            <p:nvPr/>
          </p:nvSpPr>
          <p:spPr bwMode="auto">
            <a:xfrm>
              <a:off x="7667626" y="488950"/>
              <a:ext cx="60325" cy="44450"/>
            </a:xfrm>
            <a:custGeom>
              <a:avLst/>
              <a:gdLst>
                <a:gd name="T0" fmla="*/ 1 w 16"/>
                <a:gd name="T1" fmla="*/ 9 h 12"/>
                <a:gd name="T2" fmla="*/ 10 w 16"/>
                <a:gd name="T3" fmla="*/ 10 h 12"/>
                <a:gd name="T4" fmla="*/ 15 w 16"/>
                <a:gd name="T5" fmla="*/ 2 h 12"/>
                <a:gd name="T6" fmla="*/ 6 w 16"/>
                <a:gd name="T7" fmla="*/ 2 h 12"/>
                <a:gd name="T8" fmla="*/ 1 w 16"/>
                <a:gd name="T9" fmla="*/ 9 h 12"/>
              </a:gdLst>
              <a:ahLst/>
              <a:cxnLst>
                <a:cxn ang="0">
                  <a:pos x="T0" y="T1"/>
                </a:cxn>
                <a:cxn ang="0">
                  <a:pos x="T2" y="T3"/>
                </a:cxn>
                <a:cxn ang="0">
                  <a:pos x="T4" y="T5"/>
                </a:cxn>
                <a:cxn ang="0">
                  <a:pos x="T6" y="T7"/>
                </a:cxn>
                <a:cxn ang="0">
                  <a:pos x="T8" y="T9"/>
                </a:cxn>
              </a:cxnLst>
              <a:rect l="0" t="0" r="r" b="b"/>
              <a:pathLst>
                <a:path w="16" h="12">
                  <a:moveTo>
                    <a:pt x="1" y="9"/>
                  </a:moveTo>
                  <a:cubicBezTo>
                    <a:pt x="2" y="11"/>
                    <a:pt x="6" y="12"/>
                    <a:pt x="10" y="10"/>
                  </a:cubicBezTo>
                  <a:cubicBezTo>
                    <a:pt x="14" y="8"/>
                    <a:pt x="16" y="4"/>
                    <a:pt x="15" y="2"/>
                  </a:cubicBezTo>
                  <a:cubicBezTo>
                    <a:pt x="14" y="0"/>
                    <a:pt x="10" y="0"/>
                    <a:pt x="6" y="2"/>
                  </a:cubicBezTo>
                  <a:cubicBezTo>
                    <a:pt x="2" y="4"/>
                    <a:pt x="0" y="7"/>
                    <a:pt x="1" y="9"/>
                  </a:cubicBezTo>
                  <a:close/>
                </a:path>
              </a:pathLst>
            </a:custGeom>
            <a:solidFill>
              <a:srgbClr val="4848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547"/>
            <p:cNvSpPr/>
            <p:nvPr/>
          </p:nvSpPr>
          <p:spPr bwMode="auto">
            <a:xfrm>
              <a:off x="7161213" y="-1579563"/>
              <a:ext cx="968375" cy="206375"/>
            </a:xfrm>
            <a:custGeom>
              <a:avLst/>
              <a:gdLst>
                <a:gd name="T0" fmla="*/ 610 w 610"/>
                <a:gd name="T1" fmla="*/ 130 h 130"/>
                <a:gd name="T2" fmla="*/ 3 w 610"/>
                <a:gd name="T3" fmla="*/ 88 h 130"/>
                <a:gd name="T4" fmla="*/ 0 w 610"/>
                <a:gd name="T5" fmla="*/ 0 h 130"/>
                <a:gd name="T6" fmla="*/ 610 w 610"/>
                <a:gd name="T7" fmla="*/ 41 h 130"/>
                <a:gd name="T8" fmla="*/ 610 w 610"/>
                <a:gd name="T9" fmla="*/ 130 h 130"/>
              </a:gdLst>
              <a:ahLst/>
              <a:cxnLst>
                <a:cxn ang="0">
                  <a:pos x="T0" y="T1"/>
                </a:cxn>
                <a:cxn ang="0">
                  <a:pos x="T2" y="T3"/>
                </a:cxn>
                <a:cxn ang="0">
                  <a:pos x="T4" y="T5"/>
                </a:cxn>
                <a:cxn ang="0">
                  <a:pos x="T6" y="T7"/>
                </a:cxn>
                <a:cxn ang="0">
                  <a:pos x="T8" y="T9"/>
                </a:cxn>
              </a:cxnLst>
              <a:rect l="0" t="0" r="r" b="b"/>
              <a:pathLst>
                <a:path w="610" h="130">
                  <a:moveTo>
                    <a:pt x="610" y="130"/>
                  </a:moveTo>
                  <a:lnTo>
                    <a:pt x="3" y="88"/>
                  </a:lnTo>
                  <a:lnTo>
                    <a:pt x="0" y="0"/>
                  </a:lnTo>
                  <a:lnTo>
                    <a:pt x="610" y="41"/>
                  </a:lnTo>
                  <a:lnTo>
                    <a:pt x="610" y="130"/>
                  </a:lnTo>
                  <a:close/>
                </a:path>
              </a:pathLst>
            </a:custGeom>
            <a:solidFill>
              <a:srgbClr val="6881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548"/>
            <p:cNvSpPr/>
            <p:nvPr/>
          </p:nvSpPr>
          <p:spPr bwMode="auto">
            <a:xfrm>
              <a:off x="7799388" y="-1533526"/>
              <a:ext cx="330200" cy="160338"/>
            </a:xfrm>
            <a:custGeom>
              <a:avLst/>
              <a:gdLst>
                <a:gd name="T0" fmla="*/ 11 w 88"/>
                <a:gd name="T1" fmla="*/ 0 h 43"/>
                <a:gd name="T2" fmla="*/ 0 w 88"/>
                <a:gd name="T3" fmla="*/ 36 h 43"/>
                <a:gd name="T4" fmla="*/ 88 w 88"/>
                <a:gd name="T5" fmla="*/ 43 h 43"/>
                <a:gd name="T6" fmla="*/ 88 w 88"/>
                <a:gd name="T7" fmla="*/ 5 h 43"/>
                <a:gd name="T8" fmla="*/ 11 w 88"/>
                <a:gd name="T9" fmla="*/ 0 h 43"/>
              </a:gdLst>
              <a:ahLst/>
              <a:cxnLst>
                <a:cxn ang="0">
                  <a:pos x="T0" y="T1"/>
                </a:cxn>
                <a:cxn ang="0">
                  <a:pos x="T2" y="T3"/>
                </a:cxn>
                <a:cxn ang="0">
                  <a:pos x="T4" y="T5"/>
                </a:cxn>
                <a:cxn ang="0">
                  <a:pos x="T6" y="T7"/>
                </a:cxn>
                <a:cxn ang="0">
                  <a:pos x="T8" y="T9"/>
                </a:cxn>
              </a:cxnLst>
              <a:rect l="0" t="0" r="r" b="b"/>
              <a:pathLst>
                <a:path w="88" h="43">
                  <a:moveTo>
                    <a:pt x="11" y="0"/>
                  </a:moveTo>
                  <a:cubicBezTo>
                    <a:pt x="7" y="12"/>
                    <a:pt x="3" y="24"/>
                    <a:pt x="0" y="36"/>
                  </a:cubicBezTo>
                  <a:cubicBezTo>
                    <a:pt x="88" y="43"/>
                    <a:pt x="88" y="43"/>
                    <a:pt x="88" y="43"/>
                  </a:cubicBezTo>
                  <a:cubicBezTo>
                    <a:pt x="88" y="5"/>
                    <a:pt x="88" y="5"/>
                    <a:pt x="88" y="5"/>
                  </a:cubicBezTo>
                  <a:lnTo>
                    <a:pt x="11" y="0"/>
                  </a:lnTo>
                  <a:close/>
                </a:path>
              </a:pathLst>
            </a:custGeom>
            <a:solidFill>
              <a:srgbClr val="5971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549"/>
            <p:cNvSpPr>
              <a:spLocks noEditPoints="1"/>
            </p:cNvSpPr>
            <p:nvPr/>
          </p:nvSpPr>
          <p:spPr bwMode="auto">
            <a:xfrm>
              <a:off x="6985001" y="-1538288"/>
              <a:ext cx="627063" cy="642938"/>
            </a:xfrm>
            <a:custGeom>
              <a:avLst/>
              <a:gdLst>
                <a:gd name="T0" fmla="*/ 84 w 167"/>
                <a:gd name="T1" fmla="*/ 4 h 171"/>
                <a:gd name="T2" fmla="*/ 0 w 167"/>
                <a:gd name="T3" fmla="*/ 87 h 171"/>
                <a:gd name="T4" fmla="*/ 84 w 167"/>
                <a:gd name="T5" fmla="*/ 171 h 171"/>
                <a:gd name="T6" fmla="*/ 167 w 167"/>
                <a:gd name="T7" fmla="*/ 87 h 171"/>
                <a:gd name="T8" fmla="*/ 84 w 167"/>
                <a:gd name="T9" fmla="*/ 4 h 171"/>
                <a:gd name="T10" fmla="*/ 84 w 167"/>
                <a:gd name="T11" fmla="*/ 127 h 171"/>
                <a:gd name="T12" fmla="*/ 34 w 167"/>
                <a:gd name="T13" fmla="*/ 78 h 171"/>
                <a:gd name="T14" fmla="*/ 84 w 167"/>
                <a:gd name="T15" fmla="*/ 28 h 171"/>
                <a:gd name="T16" fmla="*/ 133 w 167"/>
                <a:gd name="T17" fmla="*/ 78 h 171"/>
                <a:gd name="T18" fmla="*/ 84 w 167"/>
                <a:gd name="T19" fmla="*/ 12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71">
                  <a:moveTo>
                    <a:pt x="84" y="4"/>
                  </a:moveTo>
                  <a:cubicBezTo>
                    <a:pt x="60" y="0"/>
                    <a:pt x="0" y="41"/>
                    <a:pt x="0" y="87"/>
                  </a:cubicBezTo>
                  <a:cubicBezTo>
                    <a:pt x="0" y="133"/>
                    <a:pt x="38" y="171"/>
                    <a:pt x="84" y="171"/>
                  </a:cubicBezTo>
                  <a:cubicBezTo>
                    <a:pt x="130" y="171"/>
                    <a:pt x="167" y="133"/>
                    <a:pt x="167" y="87"/>
                  </a:cubicBezTo>
                  <a:cubicBezTo>
                    <a:pt x="167" y="41"/>
                    <a:pt x="107" y="7"/>
                    <a:pt x="84" y="4"/>
                  </a:cubicBezTo>
                  <a:close/>
                  <a:moveTo>
                    <a:pt x="84" y="127"/>
                  </a:moveTo>
                  <a:cubicBezTo>
                    <a:pt x="56" y="127"/>
                    <a:pt x="34" y="105"/>
                    <a:pt x="34" y="78"/>
                  </a:cubicBezTo>
                  <a:cubicBezTo>
                    <a:pt x="34" y="50"/>
                    <a:pt x="69" y="26"/>
                    <a:pt x="84" y="28"/>
                  </a:cubicBezTo>
                  <a:cubicBezTo>
                    <a:pt x="98" y="30"/>
                    <a:pt x="133" y="50"/>
                    <a:pt x="133" y="78"/>
                  </a:cubicBezTo>
                  <a:cubicBezTo>
                    <a:pt x="133" y="105"/>
                    <a:pt x="111" y="127"/>
                    <a:pt x="84" y="127"/>
                  </a:cubicBezTo>
                  <a:close/>
                </a:path>
              </a:pathLst>
            </a:custGeom>
            <a:solidFill>
              <a:srgbClr val="6881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550"/>
            <p:cNvSpPr>
              <a:spLocks noEditPoints="1"/>
            </p:cNvSpPr>
            <p:nvPr/>
          </p:nvSpPr>
          <p:spPr bwMode="auto">
            <a:xfrm>
              <a:off x="7018338" y="-2127251"/>
              <a:ext cx="627063" cy="638175"/>
            </a:xfrm>
            <a:custGeom>
              <a:avLst/>
              <a:gdLst>
                <a:gd name="T0" fmla="*/ 83 w 167"/>
                <a:gd name="T1" fmla="*/ 167 h 170"/>
                <a:gd name="T2" fmla="*/ 166 w 167"/>
                <a:gd name="T3" fmla="*/ 83 h 170"/>
                <a:gd name="T4" fmla="*/ 83 w 167"/>
                <a:gd name="T5" fmla="*/ 0 h 170"/>
                <a:gd name="T6" fmla="*/ 0 w 167"/>
                <a:gd name="T7" fmla="*/ 84 h 170"/>
                <a:gd name="T8" fmla="*/ 83 w 167"/>
                <a:gd name="T9" fmla="*/ 167 h 170"/>
                <a:gd name="T10" fmla="*/ 83 w 167"/>
                <a:gd name="T11" fmla="*/ 47 h 170"/>
                <a:gd name="T12" fmla="*/ 132 w 167"/>
                <a:gd name="T13" fmla="*/ 96 h 170"/>
                <a:gd name="T14" fmla="*/ 83 w 167"/>
                <a:gd name="T15" fmla="*/ 146 h 170"/>
                <a:gd name="T16" fmla="*/ 34 w 167"/>
                <a:gd name="T17" fmla="*/ 96 h 170"/>
                <a:gd name="T18" fmla="*/ 83 w 167"/>
                <a:gd name="T19" fmla="*/ 4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70">
                  <a:moveTo>
                    <a:pt x="83" y="167"/>
                  </a:moveTo>
                  <a:cubicBezTo>
                    <a:pt x="107" y="170"/>
                    <a:pt x="167" y="161"/>
                    <a:pt x="166" y="83"/>
                  </a:cubicBezTo>
                  <a:cubicBezTo>
                    <a:pt x="166" y="37"/>
                    <a:pt x="129" y="0"/>
                    <a:pt x="83" y="0"/>
                  </a:cubicBezTo>
                  <a:cubicBezTo>
                    <a:pt x="37" y="0"/>
                    <a:pt x="0" y="37"/>
                    <a:pt x="0" y="84"/>
                  </a:cubicBezTo>
                  <a:cubicBezTo>
                    <a:pt x="0" y="130"/>
                    <a:pt x="59" y="163"/>
                    <a:pt x="83" y="167"/>
                  </a:cubicBezTo>
                  <a:close/>
                  <a:moveTo>
                    <a:pt x="83" y="47"/>
                  </a:moveTo>
                  <a:cubicBezTo>
                    <a:pt x="110" y="47"/>
                    <a:pt x="132" y="69"/>
                    <a:pt x="132" y="96"/>
                  </a:cubicBezTo>
                  <a:cubicBezTo>
                    <a:pt x="132" y="123"/>
                    <a:pt x="97" y="148"/>
                    <a:pt x="83" y="146"/>
                  </a:cubicBezTo>
                  <a:cubicBezTo>
                    <a:pt x="69" y="143"/>
                    <a:pt x="34" y="123"/>
                    <a:pt x="34" y="96"/>
                  </a:cubicBezTo>
                  <a:cubicBezTo>
                    <a:pt x="34" y="69"/>
                    <a:pt x="56" y="47"/>
                    <a:pt x="83" y="47"/>
                  </a:cubicBezTo>
                  <a:close/>
                </a:path>
              </a:pathLst>
            </a:custGeom>
            <a:solidFill>
              <a:srgbClr val="6881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551"/>
            <p:cNvSpPr/>
            <p:nvPr/>
          </p:nvSpPr>
          <p:spPr bwMode="auto">
            <a:xfrm>
              <a:off x="7056438" y="-2127251"/>
              <a:ext cx="341313" cy="217488"/>
            </a:xfrm>
            <a:custGeom>
              <a:avLst/>
              <a:gdLst>
                <a:gd name="T0" fmla="*/ 0 w 91"/>
                <a:gd name="T1" fmla="*/ 58 h 58"/>
                <a:gd name="T2" fmla="*/ 28 w 91"/>
                <a:gd name="T3" fmla="*/ 18 h 58"/>
                <a:gd name="T4" fmla="*/ 91 w 91"/>
                <a:gd name="T5" fmla="*/ 6 h 58"/>
                <a:gd name="T6" fmla="*/ 36 w 91"/>
                <a:gd name="T7" fmla="*/ 25 h 58"/>
                <a:gd name="T8" fmla="*/ 0 w 91"/>
                <a:gd name="T9" fmla="*/ 58 h 58"/>
              </a:gdLst>
              <a:ahLst/>
              <a:cxnLst>
                <a:cxn ang="0">
                  <a:pos x="T0" y="T1"/>
                </a:cxn>
                <a:cxn ang="0">
                  <a:pos x="T2" y="T3"/>
                </a:cxn>
                <a:cxn ang="0">
                  <a:pos x="T4" y="T5"/>
                </a:cxn>
                <a:cxn ang="0">
                  <a:pos x="T6" y="T7"/>
                </a:cxn>
                <a:cxn ang="0">
                  <a:pos x="T8" y="T9"/>
                </a:cxn>
              </a:cxnLst>
              <a:rect l="0" t="0" r="r" b="b"/>
              <a:pathLst>
                <a:path w="91" h="58">
                  <a:moveTo>
                    <a:pt x="0" y="58"/>
                  </a:moveTo>
                  <a:cubicBezTo>
                    <a:pt x="0" y="58"/>
                    <a:pt x="7" y="32"/>
                    <a:pt x="28" y="18"/>
                  </a:cubicBezTo>
                  <a:cubicBezTo>
                    <a:pt x="42" y="9"/>
                    <a:pt x="70" y="0"/>
                    <a:pt x="91" y="6"/>
                  </a:cubicBezTo>
                  <a:cubicBezTo>
                    <a:pt x="91" y="6"/>
                    <a:pt x="65" y="7"/>
                    <a:pt x="36" y="25"/>
                  </a:cubicBezTo>
                  <a:cubicBezTo>
                    <a:pt x="19" y="35"/>
                    <a:pt x="0" y="58"/>
                    <a:pt x="0" y="58"/>
                  </a:cubicBezTo>
                  <a:close/>
                </a:path>
              </a:pathLst>
            </a:custGeom>
            <a:solidFill>
              <a:srgbClr val="889F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552"/>
            <p:cNvSpPr/>
            <p:nvPr/>
          </p:nvSpPr>
          <p:spPr bwMode="auto">
            <a:xfrm>
              <a:off x="7383463" y="-1736726"/>
              <a:ext cx="142875" cy="161925"/>
            </a:xfrm>
            <a:custGeom>
              <a:avLst/>
              <a:gdLst>
                <a:gd name="T0" fmla="*/ 0 w 38"/>
                <a:gd name="T1" fmla="*/ 43 h 43"/>
                <a:gd name="T2" fmla="*/ 38 w 38"/>
                <a:gd name="T3" fmla="*/ 0 h 43"/>
                <a:gd name="T4" fmla="*/ 25 w 38"/>
                <a:gd name="T5" fmla="*/ 32 h 43"/>
                <a:gd name="T6" fmla="*/ 0 w 38"/>
                <a:gd name="T7" fmla="*/ 43 h 43"/>
              </a:gdLst>
              <a:ahLst/>
              <a:cxnLst>
                <a:cxn ang="0">
                  <a:pos x="T0" y="T1"/>
                </a:cxn>
                <a:cxn ang="0">
                  <a:pos x="T2" y="T3"/>
                </a:cxn>
                <a:cxn ang="0">
                  <a:pos x="T4" y="T5"/>
                </a:cxn>
                <a:cxn ang="0">
                  <a:pos x="T6" y="T7"/>
                </a:cxn>
              </a:cxnLst>
              <a:rect l="0" t="0" r="r" b="b"/>
              <a:pathLst>
                <a:path w="38" h="43">
                  <a:moveTo>
                    <a:pt x="0" y="43"/>
                  </a:moveTo>
                  <a:cubicBezTo>
                    <a:pt x="0" y="43"/>
                    <a:pt x="33" y="24"/>
                    <a:pt x="38" y="0"/>
                  </a:cubicBezTo>
                  <a:cubicBezTo>
                    <a:pt x="38" y="0"/>
                    <a:pt x="38" y="23"/>
                    <a:pt x="25" y="32"/>
                  </a:cubicBezTo>
                  <a:cubicBezTo>
                    <a:pt x="11" y="41"/>
                    <a:pt x="0" y="43"/>
                    <a:pt x="0" y="43"/>
                  </a:cubicBezTo>
                  <a:close/>
                </a:path>
              </a:pathLst>
            </a:custGeom>
            <a:solidFill>
              <a:srgbClr val="889F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553"/>
            <p:cNvSpPr/>
            <p:nvPr/>
          </p:nvSpPr>
          <p:spPr bwMode="auto">
            <a:xfrm>
              <a:off x="7138988" y="-1109663"/>
              <a:ext cx="319088" cy="101600"/>
            </a:xfrm>
            <a:custGeom>
              <a:avLst/>
              <a:gdLst>
                <a:gd name="T0" fmla="*/ 0 w 85"/>
                <a:gd name="T1" fmla="*/ 0 h 27"/>
                <a:gd name="T2" fmla="*/ 46 w 85"/>
                <a:gd name="T3" fmla="*/ 16 h 27"/>
                <a:gd name="T4" fmla="*/ 85 w 85"/>
                <a:gd name="T5" fmla="*/ 0 h 27"/>
                <a:gd name="T6" fmla="*/ 45 w 85"/>
                <a:gd name="T7" fmla="*/ 24 h 27"/>
                <a:gd name="T8" fmla="*/ 0 w 85"/>
                <a:gd name="T9" fmla="*/ 0 h 27"/>
              </a:gdLst>
              <a:ahLst/>
              <a:cxnLst>
                <a:cxn ang="0">
                  <a:pos x="T0" y="T1"/>
                </a:cxn>
                <a:cxn ang="0">
                  <a:pos x="T2" y="T3"/>
                </a:cxn>
                <a:cxn ang="0">
                  <a:pos x="T4" y="T5"/>
                </a:cxn>
                <a:cxn ang="0">
                  <a:pos x="T6" y="T7"/>
                </a:cxn>
                <a:cxn ang="0">
                  <a:pos x="T8" y="T9"/>
                </a:cxn>
              </a:cxnLst>
              <a:rect l="0" t="0" r="r" b="b"/>
              <a:pathLst>
                <a:path w="85" h="27">
                  <a:moveTo>
                    <a:pt x="0" y="0"/>
                  </a:moveTo>
                  <a:cubicBezTo>
                    <a:pt x="0" y="0"/>
                    <a:pt x="20" y="20"/>
                    <a:pt x="46" y="16"/>
                  </a:cubicBezTo>
                  <a:cubicBezTo>
                    <a:pt x="79" y="12"/>
                    <a:pt x="85" y="0"/>
                    <a:pt x="85" y="0"/>
                  </a:cubicBezTo>
                  <a:cubicBezTo>
                    <a:pt x="85" y="0"/>
                    <a:pt x="76" y="22"/>
                    <a:pt x="45" y="24"/>
                  </a:cubicBezTo>
                  <a:cubicBezTo>
                    <a:pt x="13" y="27"/>
                    <a:pt x="0" y="0"/>
                    <a:pt x="0" y="0"/>
                  </a:cubicBezTo>
                  <a:close/>
                </a:path>
              </a:pathLst>
            </a:custGeom>
            <a:solidFill>
              <a:srgbClr val="889F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554"/>
            <p:cNvSpPr/>
            <p:nvPr/>
          </p:nvSpPr>
          <p:spPr bwMode="auto">
            <a:xfrm>
              <a:off x="8382001" y="-573088"/>
              <a:ext cx="828675" cy="1298575"/>
            </a:xfrm>
            <a:custGeom>
              <a:avLst/>
              <a:gdLst>
                <a:gd name="T0" fmla="*/ 0 w 522"/>
                <a:gd name="T1" fmla="*/ 40 h 818"/>
                <a:gd name="T2" fmla="*/ 470 w 522"/>
                <a:gd name="T3" fmla="*/ 818 h 818"/>
                <a:gd name="T4" fmla="*/ 522 w 522"/>
                <a:gd name="T5" fmla="*/ 700 h 818"/>
                <a:gd name="T6" fmla="*/ 501 w 522"/>
                <a:gd name="T7" fmla="*/ 655 h 818"/>
                <a:gd name="T8" fmla="*/ 59 w 522"/>
                <a:gd name="T9" fmla="*/ 0 h 818"/>
                <a:gd name="T10" fmla="*/ 0 w 522"/>
                <a:gd name="T11" fmla="*/ 40 h 818"/>
              </a:gdLst>
              <a:ahLst/>
              <a:cxnLst>
                <a:cxn ang="0">
                  <a:pos x="T0" y="T1"/>
                </a:cxn>
                <a:cxn ang="0">
                  <a:pos x="T2" y="T3"/>
                </a:cxn>
                <a:cxn ang="0">
                  <a:pos x="T4" y="T5"/>
                </a:cxn>
                <a:cxn ang="0">
                  <a:pos x="T6" y="T7"/>
                </a:cxn>
                <a:cxn ang="0">
                  <a:pos x="T8" y="T9"/>
                </a:cxn>
                <a:cxn ang="0">
                  <a:pos x="T10" y="T11"/>
                </a:cxn>
              </a:cxnLst>
              <a:rect l="0" t="0" r="r" b="b"/>
              <a:pathLst>
                <a:path w="522" h="818">
                  <a:moveTo>
                    <a:pt x="0" y="40"/>
                  </a:moveTo>
                  <a:lnTo>
                    <a:pt x="470" y="818"/>
                  </a:lnTo>
                  <a:lnTo>
                    <a:pt x="522" y="700"/>
                  </a:lnTo>
                  <a:lnTo>
                    <a:pt x="501" y="655"/>
                  </a:lnTo>
                  <a:lnTo>
                    <a:pt x="59" y="0"/>
                  </a:lnTo>
                  <a:lnTo>
                    <a:pt x="0" y="40"/>
                  </a:lnTo>
                  <a:close/>
                </a:path>
              </a:pathLst>
            </a:custGeom>
            <a:solidFill>
              <a:srgbClr val="1F46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555"/>
            <p:cNvSpPr/>
            <p:nvPr/>
          </p:nvSpPr>
          <p:spPr bwMode="auto">
            <a:xfrm>
              <a:off x="8382001" y="-573088"/>
              <a:ext cx="388938" cy="682625"/>
            </a:xfrm>
            <a:custGeom>
              <a:avLst/>
              <a:gdLst>
                <a:gd name="T0" fmla="*/ 104 w 104"/>
                <a:gd name="T1" fmla="*/ 114 h 182"/>
                <a:gd name="T2" fmla="*/ 25 w 104"/>
                <a:gd name="T3" fmla="*/ 0 h 182"/>
                <a:gd name="T4" fmla="*/ 0 w 104"/>
                <a:gd name="T5" fmla="*/ 17 h 182"/>
                <a:gd name="T6" fmla="*/ 101 w 104"/>
                <a:gd name="T7" fmla="*/ 182 h 182"/>
                <a:gd name="T8" fmla="*/ 104 w 104"/>
                <a:gd name="T9" fmla="*/ 114 h 182"/>
              </a:gdLst>
              <a:ahLst/>
              <a:cxnLst>
                <a:cxn ang="0">
                  <a:pos x="T0" y="T1"/>
                </a:cxn>
                <a:cxn ang="0">
                  <a:pos x="T2" y="T3"/>
                </a:cxn>
                <a:cxn ang="0">
                  <a:pos x="T4" y="T5"/>
                </a:cxn>
                <a:cxn ang="0">
                  <a:pos x="T6" y="T7"/>
                </a:cxn>
                <a:cxn ang="0">
                  <a:pos x="T8" y="T9"/>
                </a:cxn>
              </a:cxnLst>
              <a:rect l="0" t="0" r="r" b="b"/>
              <a:pathLst>
                <a:path w="104" h="182">
                  <a:moveTo>
                    <a:pt x="104" y="114"/>
                  </a:moveTo>
                  <a:cubicBezTo>
                    <a:pt x="25" y="0"/>
                    <a:pt x="25" y="0"/>
                    <a:pt x="25" y="0"/>
                  </a:cubicBezTo>
                  <a:cubicBezTo>
                    <a:pt x="0" y="17"/>
                    <a:pt x="0" y="17"/>
                    <a:pt x="0" y="17"/>
                  </a:cubicBezTo>
                  <a:cubicBezTo>
                    <a:pt x="101" y="182"/>
                    <a:pt x="101" y="182"/>
                    <a:pt x="101" y="182"/>
                  </a:cubicBezTo>
                  <a:cubicBezTo>
                    <a:pt x="102" y="159"/>
                    <a:pt x="102" y="137"/>
                    <a:pt x="104" y="114"/>
                  </a:cubicBezTo>
                  <a:close/>
                </a:path>
              </a:pathLst>
            </a:custGeom>
            <a:solidFill>
              <a:srgbClr val="1B3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556"/>
            <p:cNvSpPr/>
            <p:nvPr/>
          </p:nvSpPr>
          <p:spPr bwMode="auto">
            <a:xfrm>
              <a:off x="8382001" y="-539751"/>
              <a:ext cx="790575" cy="1265238"/>
            </a:xfrm>
            <a:custGeom>
              <a:avLst/>
              <a:gdLst>
                <a:gd name="T0" fmla="*/ 207 w 211"/>
                <a:gd name="T1" fmla="*/ 301 h 337"/>
                <a:gd name="T2" fmla="*/ 180 w 211"/>
                <a:gd name="T3" fmla="*/ 258 h 337"/>
                <a:gd name="T4" fmla="*/ 105 w 211"/>
                <a:gd name="T5" fmla="*/ 140 h 337"/>
                <a:gd name="T6" fmla="*/ 50 w 211"/>
                <a:gd name="T7" fmla="*/ 56 h 337"/>
                <a:gd name="T8" fmla="*/ 12 w 211"/>
                <a:gd name="T9" fmla="*/ 0 h 337"/>
                <a:gd name="T10" fmla="*/ 0 w 211"/>
                <a:gd name="T11" fmla="*/ 8 h 337"/>
                <a:gd name="T12" fmla="*/ 199 w 211"/>
                <a:gd name="T13" fmla="*/ 337 h 337"/>
                <a:gd name="T14" fmla="*/ 211 w 211"/>
                <a:gd name="T15" fmla="*/ 309 h 337"/>
                <a:gd name="T16" fmla="*/ 207 w 211"/>
                <a:gd name="T17" fmla="*/ 30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337">
                  <a:moveTo>
                    <a:pt x="207" y="301"/>
                  </a:moveTo>
                  <a:cubicBezTo>
                    <a:pt x="198" y="286"/>
                    <a:pt x="190" y="272"/>
                    <a:pt x="180" y="258"/>
                  </a:cubicBezTo>
                  <a:cubicBezTo>
                    <a:pt x="161" y="228"/>
                    <a:pt x="125" y="170"/>
                    <a:pt x="105" y="140"/>
                  </a:cubicBezTo>
                  <a:cubicBezTo>
                    <a:pt x="87" y="112"/>
                    <a:pt x="68" y="85"/>
                    <a:pt x="50" y="56"/>
                  </a:cubicBezTo>
                  <a:cubicBezTo>
                    <a:pt x="39" y="37"/>
                    <a:pt x="24" y="19"/>
                    <a:pt x="12" y="0"/>
                  </a:cubicBezTo>
                  <a:cubicBezTo>
                    <a:pt x="0" y="8"/>
                    <a:pt x="0" y="8"/>
                    <a:pt x="0" y="8"/>
                  </a:cubicBezTo>
                  <a:cubicBezTo>
                    <a:pt x="199" y="337"/>
                    <a:pt x="199" y="337"/>
                    <a:pt x="199" y="337"/>
                  </a:cubicBezTo>
                  <a:cubicBezTo>
                    <a:pt x="211" y="309"/>
                    <a:pt x="211" y="309"/>
                    <a:pt x="211" y="309"/>
                  </a:cubicBezTo>
                  <a:cubicBezTo>
                    <a:pt x="210" y="306"/>
                    <a:pt x="208" y="304"/>
                    <a:pt x="207" y="301"/>
                  </a:cubicBezTo>
                  <a:close/>
                </a:path>
              </a:pathLst>
            </a:custGeom>
            <a:solidFill>
              <a:srgbClr val="1B3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557"/>
            <p:cNvSpPr/>
            <p:nvPr/>
          </p:nvSpPr>
          <p:spPr bwMode="auto">
            <a:xfrm>
              <a:off x="9015413" y="307975"/>
              <a:ext cx="558800" cy="417513"/>
            </a:xfrm>
            <a:custGeom>
              <a:avLst/>
              <a:gdLst>
                <a:gd name="T0" fmla="*/ 140 w 149"/>
                <a:gd name="T1" fmla="*/ 69 h 111"/>
                <a:gd name="T2" fmla="*/ 30 w 149"/>
                <a:gd name="T3" fmla="*/ 111 h 111"/>
                <a:gd name="T4" fmla="*/ 62 w 149"/>
                <a:gd name="T5" fmla="*/ 30 h 111"/>
                <a:gd name="T6" fmla="*/ 140 w 149"/>
                <a:gd name="T7" fmla="*/ 69 h 111"/>
              </a:gdLst>
              <a:ahLst/>
              <a:cxnLst>
                <a:cxn ang="0">
                  <a:pos x="T0" y="T1"/>
                </a:cxn>
                <a:cxn ang="0">
                  <a:pos x="T2" y="T3"/>
                </a:cxn>
                <a:cxn ang="0">
                  <a:pos x="T4" y="T5"/>
                </a:cxn>
                <a:cxn ang="0">
                  <a:pos x="T6" y="T7"/>
                </a:cxn>
              </a:cxnLst>
              <a:rect l="0" t="0" r="r" b="b"/>
              <a:pathLst>
                <a:path w="149" h="111">
                  <a:moveTo>
                    <a:pt x="140" y="69"/>
                  </a:moveTo>
                  <a:cubicBezTo>
                    <a:pt x="140" y="69"/>
                    <a:pt x="60" y="107"/>
                    <a:pt x="30" y="111"/>
                  </a:cubicBezTo>
                  <a:cubicBezTo>
                    <a:pt x="30" y="111"/>
                    <a:pt x="0" y="61"/>
                    <a:pt x="62" y="30"/>
                  </a:cubicBezTo>
                  <a:cubicBezTo>
                    <a:pt x="124" y="0"/>
                    <a:pt x="149" y="60"/>
                    <a:pt x="140" y="69"/>
                  </a:cubicBezTo>
                  <a:close/>
                </a:path>
              </a:pathLst>
            </a:custGeom>
            <a:solidFill>
              <a:srgbClr val="2A28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558"/>
            <p:cNvSpPr/>
            <p:nvPr/>
          </p:nvSpPr>
          <p:spPr bwMode="auto">
            <a:xfrm>
              <a:off x="9109076" y="365125"/>
              <a:ext cx="390525" cy="311150"/>
            </a:xfrm>
            <a:custGeom>
              <a:avLst/>
              <a:gdLst>
                <a:gd name="T0" fmla="*/ 0 w 104"/>
                <a:gd name="T1" fmla="*/ 55 h 83"/>
                <a:gd name="T2" fmla="*/ 37 w 104"/>
                <a:gd name="T3" fmla="*/ 15 h 83"/>
                <a:gd name="T4" fmla="*/ 104 w 104"/>
                <a:gd name="T5" fmla="*/ 21 h 83"/>
                <a:gd name="T6" fmla="*/ 0 w 104"/>
                <a:gd name="T7" fmla="*/ 55 h 83"/>
              </a:gdLst>
              <a:ahLst/>
              <a:cxnLst>
                <a:cxn ang="0">
                  <a:pos x="T0" y="T1"/>
                </a:cxn>
                <a:cxn ang="0">
                  <a:pos x="T2" y="T3"/>
                </a:cxn>
                <a:cxn ang="0">
                  <a:pos x="T4" y="T5"/>
                </a:cxn>
                <a:cxn ang="0">
                  <a:pos x="T6" y="T7"/>
                </a:cxn>
              </a:cxnLst>
              <a:rect l="0" t="0" r="r" b="b"/>
              <a:pathLst>
                <a:path w="104" h="83">
                  <a:moveTo>
                    <a:pt x="0" y="55"/>
                  </a:moveTo>
                  <a:cubicBezTo>
                    <a:pt x="3" y="42"/>
                    <a:pt x="13" y="27"/>
                    <a:pt x="37" y="15"/>
                  </a:cubicBezTo>
                  <a:cubicBezTo>
                    <a:pt x="69" y="0"/>
                    <a:pt x="92" y="8"/>
                    <a:pt x="104" y="21"/>
                  </a:cubicBezTo>
                  <a:cubicBezTo>
                    <a:pt x="98" y="53"/>
                    <a:pt x="22" y="83"/>
                    <a:pt x="0" y="55"/>
                  </a:cubicBezTo>
                  <a:close/>
                </a:path>
              </a:pathLst>
            </a:custGeom>
            <a:solidFill>
              <a:srgbClr val="3534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559"/>
            <p:cNvSpPr/>
            <p:nvPr/>
          </p:nvSpPr>
          <p:spPr bwMode="auto">
            <a:xfrm>
              <a:off x="9326563" y="417512"/>
              <a:ext cx="68263" cy="49213"/>
            </a:xfrm>
            <a:custGeom>
              <a:avLst/>
              <a:gdLst>
                <a:gd name="T0" fmla="*/ 1 w 18"/>
                <a:gd name="T1" fmla="*/ 10 h 13"/>
                <a:gd name="T2" fmla="*/ 11 w 18"/>
                <a:gd name="T3" fmla="*/ 11 h 13"/>
                <a:gd name="T4" fmla="*/ 17 w 18"/>
                <a:gd name="T5" fmla="*/ 3 h 13"/>
                <a:gd name="T6" fmla="*/ 7 w 18"/>
                <a:gd name="T7" fmla="*/ 2 h 13"/>
                <a:gd name="T8" fmla="*/ 1 w 18"/>
                <a:gd name="T9" fmla="*/ 10 h 13"/>
              </a:gdLst>
              <a:ahLst/>
              <a:cxnLst>
                <a:cxn ang="0">
                  <a:pos x="T0" y="T1"/>
                </a:cxn>
                <a:cxn ang="0">
                  <a:pos x="T2" y="T3"/>
                </a:cxn>
                <a:cxn ang="0">
                  <a:pos x="T4" y="T5"/>
                </a:cxn>
                <a:cxn ang="0">
                  <a:pos x="T6" y="T7"/>
                </a:cxn>
                <a:cxn ang="0">
                  <a:pos x="T8" y="T9"/>
                </a:cxn>
              </a:cxnLst>
              <a:rect l="0" t="0" r="r" b="b"/>
              <a:pathLst>
                <a:path w="18" h="13">
                  <a:moveTo>
                    <a:pt x="1" y="10"/>
                  </a:moveTo>
                  <a:cubicBezTo>
                    <a:pt x="2" y="13"/>
                    <a:pt x="7" y="13"/>
                    <a:pt x="11" y="11"/>
                  </a:cubicBezTo>
                  <a:cubicBezTo>
                    <a:pt x="16" y="9"/>
                    <a:pt x="18" y="5"/>
                    <a:pt x="17" y="3"/>
                  </a:cubicBezTo>
                  <a:cubicBezTo>
                    <a:pt x="16" y="0"/>
                    <a:pt x="12" y="0"/>
                    <a:pt x="7" y="2"/>
                  </a:cubicBezTo>
                  <a:cubicBezTo>
                    <a:pt x="3" y="4"/>
                    <a:pt x="0" y="8"/>
                    <a:pt x="1" y="10"/>
                  </a:cubicBezTo>
                  <a:close/>
                </a:path>
              </a:pathLst>
            </a:custGeom>
            <a:solidFill>
              <a:srgbClr val="4848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560"/>
            <p:cNvSpPr/>
            <p:nvPr/>
          </p:nvSpPr>
          <p:spPr bwMode="auto">
            <a:xfrm>
              <a:off x="7931151" y="-787401"/>
              <a:ext cx="762000" cy="484188"/>
            </a:xfrm>
            <a:custGeom>
              <a:avLst/>
              <a:gdLst>
                <a:gd name="T0" fmla="*/ 98 w 203"/>
                <a:gd name="T1" fmla="*/ 126 h 129"/>
                <a:gd name="T2" fmla="*/ 158 w 203"/>
                <a:gd name="T3" fmla="*/ 117 h 129"/>
                <a:gd name="T4" fmla="*/ 195 w 203"/>
                <a:gd name="T5" fmla="*/ 19 h 129"/>
                <a:gd name="T6" fmla="*/ 1 w 203"/>
                <a:gd name="T7" fmla="*/ 0 h 129"/>
                <a:gd name="T8" fmla="*/ 8 w 203"/>
                <a:gd name="T9" fmla="*/ 76 h 129"/>
                <a:gd name="T10" fmla="*/ 98 w 203"/>
                <a:gd name="T11" fmla="*/ 126 h 129"/>
              </a:gdLst>
              <a:ahLst/>
              <a:cxnLst>
                <a:cxn ang="0">
                  <a:pos x="T0" y="T1"/>
                </a:cxn>
                <a:cxn ang="0">
                  <a:pos x="T2" y="T3"/>
                </a:cxn>
                <a:cxn ang="0">
                  <a:pos x="T4" y="T5"/>
                </a:cxn>
                <a:cxn ang="0">
                  <a:pos x="T6" y="T7"/>
                </a:cxn>
                <a:cxn ang="0">
                  <a:pos x="T8" y="T9"/>
                </a:cxn>
                <a:cxn ang="0">
                  <a:pos x="T10" y="T11"/>
                </a:cxn>
              </a:cxnLst>
              <a:rect l="0" t="0" r="r" b="b"/>
              <a:pathLst>
                <a:path w="203" h="129">
                  <a:moveTo>
                    <a:pt x="98" y="126"/>
                  </a:moveTo>
                  <a:cubicBezTo>
                    <a:pt x="128" y="129"/>
                    <a:pt x="158" y="117"/>
                    <a:pt x="158" y="117"/>
                  </a:cubicBezTo>
                  <a:cubicBezTo>
                    <a:pt x="158" y="117"/>
                    <a:pt x="203" y="96"/>
                    <a:pt x="195" y="19"/>
                  </a:cubicBezTo>
                  <a:cubicBezTo>
                    <a:pt x="1" y="0"/>
                    <a:pt x="1" y="0"/>
                    <a:pt x="1" y="0"/>
                  </a:cubicBezTo>
                  <a:cubicBezTo>
                    <a:pt x="1" y="0"/>
                    <a:pt x="0" y="54"/>
                    <a:pt x="8" y="76"/>
                  </a:cubicBezTo>
                  <a:cubicBezTo>
                    <a:pt x="17" y="99"/>
                    <a:pt x="68" y="123"/>
                    <a:pt x="98" y="126"/>
                  </a:cubicBezTo>
                  <a:close/>
                </a:path>
              </a:pathLst>
            </a:custGeom>
            <a:solidFill>
              <a:srgbClr val="1F46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561"/>
            <p:cNvSpPr>
              <a:spLocks noEditPoints="1"/>
            </p:cNvSpPr>
            <p:nvPr/>
          </p:nvSpPr>
          <p:spPr bwMode="auto">
            <a:xfrm>
              <a:off x="7931151" y="-787401"/>
              <a:ext cx="709613" cy="484188"/>
            </a:xfrm>
            <a:custGeom>
              <a:avLst/>
              <a:gdLst>
                <a:gd name="T0" fmla="*/ 178 w 189"/>
                <a:gd name="T1" fmla="*/ 78 h 129"/>
                <a:gd name="T2" fmla="*/ 161 w 189"/>
                <a:gd name="T3" fmla="*/ 75 h 129"/>
                <a:gd name="T4" fmla="*/ 139 w 189"/>
                <a:gd name="T5" fmla="*/ 62 h 129"/>
                <a:gd name="T6" fmla="*/ 127 w 189"/>
                <a:gd name="T7" fmla="*/ 16 h 129"/>
                <a:gd name="T8" fmla="*/ 114 w 189"/>
                <a:gd name="T9" fmla="*/ 11 h 129"/>
                <a:gd name="T10" fmla="*/ 1 w 189"/>
                <a:gd name="T11" fmla="*/ 0 h 129"/>
                <a:gd name="T12" fmla="*/ 8 w 189"/>
                <a:gd name="T13" fmla="*/ 76 h 129"/>
                <a:gd name="T14" fmla="*/ 98 w 189"/>
                <a:gd name="T15" fmla="*/ 126 h 129"/>
                <a:gd name="T16" fmla="*/ 158 w 189"/>
                <a:gd name="T17" fmla="*/ 117 h 129"/>
                <a:gd name="T18" fmla="*/ 189 w 189"/>
                <a:gd name="T19" fmla="*/ 79 h 129"/>
                <a:gd name="T20" fmla="*/ 178 w 189"/>
                <a:gd name="T21" fmla="*/ 78 h 129"/>
                <a:gd name="T22" fmla="*/ 101 w 189"/>
                <a:gd name="T23" fmla="*/ 73 h 129"/>
                <a:gd name="T24" fmla="*/ 67 w 189"/>
                <a:gd name="T25" fmla="*/ 71 h 129"/>
                <a:gd name="T26" fmla="*/ 35 w 189"/>
                <a:gd name="T27" fmla="*/ 71 h 129"/>
                <a:gd name="T28" fmla="*/ 5 w 189"/>
                <a:gd name="T29" fmla="*/ 48 h 129"/>
                <a:gd name="T30" fmla="*/ 9 w 189"/>
                <a:gd name="T31" fmla="*/ 48 h 129"/>
                <a:gd name="T32" fmla="*/ 16 w 189"/>
                <a:gd name="T33" fmla="*/ 61 h 129"/>
                <a:gd name="T34" fmla="*/ 17 w 189"/>
                <a:gd name="T35" fmla="*/ 61 h 129"/>
                <a:gd name="T36" fmla="*/ 47 w 189"/>
                <a:gd name="T37" fmla="*/ 61 h 129"/>
                <a:gd name="T38" fmla="*/ 68 w 189"/>
                <a:gd name="T39" fmla="*/ 57 h 129"/>
                <a:gd name="T40" fmla="*/ 96 w 189"/>
                <a:gd name="T41" fmla="*/ 51 h 129"/>
                <a:gd name="T42" fmla="*/ 109 w 189"/>
                <a:gd name="T43" fmla="*/ 60 h 129"/>
                <a:gd name="T44" fmla="*/ 101 w 189"/>
                <a:gd name="T45" fmla="*/ 7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9" h="129">
                  <a:moveTo>
                    <a:pt x="178" y="78"/>
                  </a:moveTo>
                  <a:cubicBezTo>
                    <a:pt x="172" y="77"/>
                    <a:pt x="167" y="76"/>
                    <a:pt x="161" y="75"/>
                  </a:cubicBezTo>
                  <a:cubicBezTo>
                    <a:pt x="153" y="74"/>
                    <a:pt x="140" y="72"/>
                    <a:pt x="139" y="62"/>
                  </a:cubicBezTo>
                  <a:cubicBezTo>
                    <a:pt x="138" y="45"/>
                    <a:pt x="147" y="24"/>
                    <a:pt x="127" y="16"/>
                  </a:cubicBezTo>
                  <a:cubicBezTo>
                    <a:pt x="123" y="14"/>
                    <a:pt x="118" y="13"/>
                    <a:pt x="114" y="11"/>
                  </a:cubicBezTo>
                  <a:cubicBezTo>
                    <a:pt x="1" y="0"/>
                    <a:pt x="1" y="0"/>
                    <a:pt x="1" y="0"/>
                  </a:cubicBezTo>
                  <a:cubicBezTo>
                    <a:pt x="1" y="0"/>
                    <a:pt x="0" y="54"/>
                    <a:pt x="8" y="76"/>
                  </a:cubicBezTo>
                  <a:cubicBezTo>
                    <a:pt x="17" y="99"/>
                    <a:pt x="68" y="123"/>
                    <a:pt x="98" y="126"/>
                  </a:cubicBezTo>
                  <a:cubicBezTo>
                    <a:pt x="128" y="129"/>
                    <a:pt x="158" y="117"/>
                    <a:pt x="158" y="117"/>
                  </a:cubicBezTo>
                  <a:cubicBezTo>
                    <a:pt x="158" y="117"/>
                    <a:pt x="178" y="108"/>
                    <a:pt x="189" y="79"/>
                  </a:cubicBezTo>
                  <a:cubicBezTo>
                    <a:pt x="185" y="78"/>
                    <a:pt x="181" y="78"/>
                    <a:pt x="178" y="78"/>
                  </a:cubicBezTo>
                  <a:close/>
                  <a:moveTo>
                    <a:pt x="101" y="73"/>
                  </a:moveTo>
                  <a:cubicBezTo>
                    <a:pt x="90" y="76"/>
                    <a:pt x="78" y="72"/>
                    <a:pt x="67" y="71"/>
                  </a:cubicBezTo>
                  <a:cubicBezTo>
                    <a:pt x="56" y="71"/>
                    <a:pt x="46" y="72"/>
                    <a:pt x="35" y="71"/>
                  </a:cubicBezTo>
                  <a:cubicBezTo>
                    <a:pt x="20" y="70"/>
                    <a:pt x="6" y="65"/>
                    <a:pt x="5" y="48"/>
                  </a:cubicBezTo>
                  <a:cubicBezTo>
                    <a:pt x="4" y="45"/>
                    <a:pt x="8" y="45"/>
                    <a:pt x="9" y="48"/>
                  </a:cubicBezTo>
                  <a:cubicBezTo>
                    <a:pt x="9" y="54"/>
                    <a:pt x="12" y="58"/>
                    <a:pt x="16" y="61"/>
                  </a:cubicBezTo>
                  <a:cubicBezTo>
                    <a:pt x="16" y="61"/>
                    <a:pt x="16" y="61"/>
                    <a:pt x="17" y="61"/>
                  </a:cubicBezTo>
                  <a:cubicBezTo>
                    <a:pt x="26" y="65"/>
                    <a:pt x="38" y="64"/>
                    <a:pt x="47" y="61"/>
                  </a:cubicBezTo>
                  <a:cubicBezTo>
                    <a:pt x="54" y="59"/>
                    <a:pt x="61" y="59"/>
                    <a:pt x="68" y="57"/>
                  </a:cubicBezTo>
                  <a:cubicBezTo>
                    <a:pt x="78" y="55"/>
                    <a:pt x="87" y="49"/>
                    <a:pt x="96" y="51"/>
                  </a:cubicBezTo>
                  <a:cubicBezTo>
                    <a:pt x="102" y="51"/>
                    <a:pt x="108" y="54"/>
                    <a:pt x="109" y="60"/>
                  </a:cubicBezTo>
                  <a:cubicBezTo>
                    <a:pt x="110" y="66"/>
                    <a:pt x="106" y="72"/>
                    <a:pt x="101" y="73"/>
                  </a:cubicBezTo>
                  <a:close/>
                </a:path>
              </a:pathLst>
            </a:custGeom>
            <a:solidFill>
              <a:srgbClr val="1B3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562"/>
            <p:cNvSpPr/>
            <p:nvPr/>
          </p:nvSpPr>
          <p:spPr bwMode="auto">
            <a:xfrm>
              <a:off x="7934326" y="-787401"/>
              <a:ext cx="731838" cy="146050"/>
            </a:xfrm>
            <a:custGeom>
              <a:avLst/>
              <a:gdLst>
                <a:gd name="T0" fmla="*/ 104 w 195"/>
                <a:gd name="T1" fmla="*/ 29 h 39"/>
                <a:gd name="T2" fmla="*/ 129 w 195"/>
                <a:gd name="T3" fmla="*/ 31 h 39"/>
                <a:gd name="T4" fmla="*/ 146 w 195"/>
                <a:gd name="T5" fmla="*/ 37 h 39"/>
                <a:gd name="T6" fmla="*/ 156 w 195"/>
                <a:gd name="T7" fmla="*/ 31 h 39"/>
                <a:gd name="T8" fmla="*/ 195 w 195"/>
                <a:gd name="T9" fmla="*/ 27 h 39"/>
                <a:gd name="T10" fmla="*/ 194 w 195"/>
                <a:gd name="T11" fmla="*/ 19 h 39"/>
                <a:gd name="T12" fmla="*/ 0 w 195"/>
                <a:gd name="T13" fmla="*/ 0 h 39"/>
                <a:gd name="T14" fmla="*/ 0 w 195"/>
                <a:gd name="T15" fmla="*/ 25 h 39"/>
                <a:gd name="T16" fmla="*/ 104 w 195"/>
                <a:gd name="T17"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39">
                  <a:moveTo>
                    <a:pt x="104" y="29"/>
                  </a:moveTo>
                  <a:cubicBezTo>
                    <a:pt x="112" y="29"/>
                    <a:pt x="122" y="27"/>
                    <a:pt x="129" y="31"/>
                  </a:cubicBezTo>
                  <a:cubicBezTo>
                    <a:pt x="134" y="34"/>
                    <a:pt x="139" y="39"/>
                    <a:pt x="146" y="37"/>
                  </a:cubicBezTo>
                  <a:cubicBezTo>
                    <a:pt x="150" y="35"/>
                    <a:pt x="153" y="33"/>
                    <a:pt x="156" y="31"/>
                  </a:cubicBezTo>
                  <a:cubicBezTo>
                    <a:pt x="168" y="23"/>
                    <a:pt x="182" y="24"/>
                    <a:pt x="195" y="27"/>
                  </a:cubicBezTo>
                  <a:cubicBezTo>
                    <a:pt x="195" y="24"/>
                    <a:pt x="194" y="22"/>
                    <a:pt x="194" y="19"/>
                  </a:cubicBezTo>
                  <a:cubicBezTo>
                    <a:pt x="0" y="0"/>
                    <a:pt x="0" y="0"/>
                    <a:pt x="0" y="0"/>
                  </a:cubicBezTo>
                  <a:cubicBezTo>
                    <a:pt x="0" y="0"/>
                    <a:pt x="0" y="11"/>
                    <a:pt x="0" y="25"/>
                  </a:cubicBezTo>
                  <a:cubicBezTo>
                    <a:pt x="35" y="28"/>
                    <a:pt x="70" y="28"/>
                    <a:pt x="104" y="29"/>
                  </a:cubicBezTo>
                  <a:close/>
                </a:path>
              </a:pathLst>
            </a:custGeom>
            <a:solidFill>
              <a:srgbClr val="1B3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563"/>
            <p:cNvSpPr/>
            <p:nvPr/>
          </p:nvSpPr>
          <p:spPr bwMode="auto">
            <a:xfrm>
              <a:off x="7931151" y="-1706563"/>
              <a:ext cx="776288" cy="993775"/>
            </a:xfrm>
            <a:custGeom>
              <a:avLst/>
              <a:gdLst>
                <a:gd name="T0" fmla="*/ 60 w 207"/>
                <a:gd name="T1" fmla="*/ 11 h 265"/>
                <a:gd name="T2" fmla="*/ 181 w 207"/>
                <a:gd name="T3" fmla="*/ 11 h 265"/>
                <a:gd name="T4" fmla="*/ 202 w 207"/>
                <a:gd name="T5" fmla="*/ 27 h 265"/>
                <a:gd name="T6" fmla="*/ 206 w 207"/>
                <a:gd name="T7" fmla="*/ 188 h 265"/>
                <a:gd name="T8" fmla="*/ 197 w 207"/>
                <a:gd name="T9" fmla="*/ 265 h 265"/>
                <a:gd name="T10" fmla="*/ 0 w 207"/>
                <a:gd name="T11" fmla="*/ 249 h 265"/>
                <a:gd name="T12" fmla="*/ 33 w 207"/>
                <a:gd name="T13" fmla="*/ 33 h 265"/>
                <a:gd name="T14" fmla="*/ 60 w 207"/>
                <a:gd name="T15" fmla="*/ 11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265">
                  <a:moveTo>
                    <a:pt x="60" y="11"/>
                  </a:moveTo>
                  <a:cubicBezTo>
                    <a:pt x="60" y="11"/>
                    <a:pt x="81" y="0"/>
                    <a:pt x="181" y="11"/>
                  </a:cubicBezTo>
                  <a:cubicBezTo>
                    <a:pt x="181" y="11"/>
                    <a:pt x="200" y="12"/>
                    <a:pt x="202" y="27"/>
                  </a:cubicBezTo>
                  <a:cubicBezTo>
                    <a:pt x="204" y="36"/>
                    <a:pt x="205" y="112"/>
                    <a:pt x="206" y="188"/>
                  </a:cubicBezTo>
                  <a:cubicBezTo>
                    <a:pt x="207" y="234"/>
                    <a:pt x="197" y="265"/>
                    <a:pt x="197" y="265"/>
                  </a:cubicBezTo>
                  <a:cubicBezTo>
                    <a:pt x="0" y="249"/>
                    <a:pt x="0" y="249"/>
                    <a:pt x="0" y="249"/>
                  </a:cubicBezTo>
                  <a:cubicBezTo>
                    <a:pt x="0" y="249"/>
                    <a:pt x="0" y="89"/>
                    <a:pt x="33" y="33"/>
                  </a:cubicBezTo>
                  <a:cubicBezTo>
                    <a:pt x="40" y="22"/>
                    <a:pt x="51" y="11"/>
                    <a:pt x="60" y="11"/>
                  </a:cubicBezTo>
                  <a:close/>
                </a:path>
              </a:pathLst>
            </a:custGeom>
            <a:solidFill>
              <a:srgbClr val="F9F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564"/>
            <p:cNvSpPr/>
            <p:nvPr/>
          </p:nvSpPr>
          <p:spPr bwMode="auto">
            <a:xfrm>
              <a:off x="7956551" y="-1657351"/>
              <a:ext cx="236538" cy="900113"/>
            </a:xfrm>
            <a:custGeom>
              <a:avLst/>
              <a:gdLst>
                <a:gd name="T0" fmla="*/ 12 w 63"/>
                <a:gd name="T1" fmla="*/ 200 h 240"/>
                <a:gd name="T2" fmla="*/ 13 w 63"/>
                <a:gd name="T3" fmla="*/ 164 h 240"/>
                <a:gd name="T4" fmla="*/ 17 w 63"/>
                <a:gd name="T5" fmla="*/ 122 h 240"/>
                <a:gd name="T6" fmla="*/ 22 w 63"/>
                <a:gd name="T7" fmla="*/ 78 h 240"/>
                <a:gd name="T8" fmla="*/ 57 w 63"/>
                <a:gd name="T9" fmla="*/ 23 h 240"/>
                <a:gd name="T10" fmla="*/ 53 w 63"/>
                <a:gd name="T11" fmla="*/ 7 h 240"/>
                <a:gd name="T12" fmla="*/ 25 w 63"/>
                <a:gd name="T13" fmla="*/ 41 h 240"/>
                <a:gd name="T14" fmla="*/ 7 w 63"/>
                <a:gd name="T15" fmla="*/ 104 h 240"/>
                <a:gd name="T16" fmla="*/ 0 w 63"/>
                <a:gd name="T17" fmla="*/ 237 h 240"/>
                <a:gd name="T18" fmla="*/ 40 w 63"/>
                <a:gd name="T19" fmla="*/ 240 h 240"/>
                <a:gd name="T20" fmla="*/ 32 w 63"/>
                <a:gd name="T21" fmla="*/ 229 h 240"/>
                <a:gd name="T22" fmla="*/ 12 w 63"/>
                <a:gd name="T23" fmla="*/ 20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40">
                  <a:moveTo>
                    <a:pt x="12" y="200"/>
                  </a:moveTo>
                  <a:cubicBezTo>
                    <a:pt x="9" y="188"/>
                    <a:pt x="11" y="176"/>
                    <a:pt x="13" y="164"/>
                  </a:cubicBezTo>
                  <a:cubicBezTo>
                    <a:pt x="15" y="150"/>
                    <a:pt x="17" y="136"/>
                    <a:pt x="17" y="122"/>
                  </a:cubicBezTo>
                  <a:cubicBezTo>
                    <a:pt x="18" y="107"/>
                    <a:pt x="19" y="93"/>
                    <a:pt x="22" y="78"/>
                  </a:cubicBezTo>
                  <a:cubicBezTo>
                    <a:pt x="26" y="64"/>
                    <a:pt x="50" y="36"/>
                    <a:pt x="57" y="23"/>
                  </a:cubicBezTo>
                  <a:cubicBezTo>
                    <a:pt x="61" y="12"/>
                    <a:pt x="63" y="0"/>
                    <a:pt x="53" y="7"/>
                  </a:cubicBezTo>
                  <a:cubicBezTo>
                    <a:pt x="40" y="14"/>
                    <a:pt x="32" y="27"/>
                    <a:pt x="25" y="41"/>
                  </a:cubicBezTo>
                  <a:cubicBezTo>
                    <a:pt x="14" y="61"/>
                    <a:pt x="9" y="82"/>
                    <a:pt x="7" y="104"/>
                  </a:cubicBezTo>
                  <a:cubicBezTo>
                    <a:pt x="3" y="148"/>
                    <a:pt x="1" y="192"/>
                    <a:pt x="0" y="237"/>
                  </a:cubicBezTo>
                  <a:cubicBezTo>
                    <a:pt x="40" y="240"/>
                    <a:pt x="40" y="240"/>
                    <a:pt x="40" y="240"/>
                  </a:cubicBezTo>
                  <a:cubicBezTo>
                    <a:pt x="37" y="237"/>
                    <a:pt x="34" y="233"/>
                    <a:pt x="32" y="229"/>
                  </a:cubicBezTo>
                  <a:cubicBezTo>
                    <a:pt x="26" y="219"/>
                    <a:pt x="15" y="212"/>
                    <a:pt x="12" y="200"/>
                  </a:cubicBezTo>
                  <a:close/>
                </a:path>
              </a:pathLst>
            </a:custGeom>
            <a:solidFill>
              <a:srgbClr val="DDDA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565"/>
            <p:cNvSpPr/>
            <p:nvPr/>
          </p:nvSpPr>
          <p:spPr bwMode="auto">
            <a:xfrm>
              <a:off x="8002588" y="-1698626"/>
              <a:ext cx="701675" cy="985838"/>
            </a:xfrm>
            <a:custGeom>
              <a:avLst/>
              <a:gdLst>
                <a:gd name="T0" fmla="*/ 170 w 187"/>
                <a:gd name="T1" fmla="*/ 228 h 263"/>
                <a:gd name="T2" fmla="*/ 76 w 187"/>
                <a:gd name="T3" fmla="*/ 243 h 263"/>
                <a:gd name="T4" fmla="*/ 47 w 187"/>
                <a:gd name="T5" fmla="*/ 213 h 263"/>
                <a:gd name="T6" fmla="*/ 52 w 187"/>
                <a:gd name="T7" fmla="*/ 137 h 263"/>
                <a:gd name="T8" fmla="*/ 65 w 187"/>
                <a:gd name="T9" fmla="*/ 63 h 263"/>
                <a:gd name="T10" fmla="*/ 76 w 187"/>
                <a:gd name="T11" fmla="*/ 1 h 263"/>
                <a:gd name="T12" fmla="*/ 64 w 187"/>
                <a:gd name="T13" fmla="*/ 0 h 263"/>
                <a:gd name="T14" fmla="*/ 44 w 187"/>
                <a:gd name="T15" fmla="*/ 21 h 263"/>
                <a:gd name="T16" fmla="*/ 28 w 187"/>
                <a:gd name="T17" fmla="*/ 54 h 263"/>
                <a:gd name="T18" fmla="*/ 12 w 187"/>
                <a:gd name="T19" fmla="*/ 97 h 263"/>
                <a:gd name="T20" fmla="*/ 9 w 187"/>
                <a:gd name="T21" fmla="*/ 136 h 263"/>
                <a:gd name="T22" fmla="*/ 6 w 187"/>
                <a:gd name="T23" fmla="*/ 170 h 263"/>
                <a:gd name="T24" fmla="*/ 3 w 187"/>
                <a:gd name="T25" fmla="*/ 207 h 263"/>
                <a:gd name="T26" fmla="*/ 22 w 187"/>
                <a:gd name="T27" fmla="*/ 235 h 263"/>
                <a:gd name="T28" fmla="*/ 34 w 187"/>
                <a:gd name="T29" fmla="*/ 251 h 263"/>
                <a:gd name="T30" fmla="*/ 178 w 187"/>
                <a:gd name="T31" fmla="*/ 263 h 263"/>
                <a:gd name="T32" fmla="*/ 187 w 187"/>
                <a:gd name="T33" fmla="*/ 202 h 263"/>
                <a:gd name="T34" fmla="*/ 170 w 187"/>
                <a:gd name="T35" fmla="*/ 22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263">
                  <a:moveTo>
                    <a:pt x="170" y="228"/>
                  </a:moveTo>
                  <a:cubicBezTo>
                    <a:pt x="145" y="251"/>
                    <a:pt x="107" y="254"/>
                    <a:pt x="76" y="243"/>
                  </a:cubicBezTo>
                  <a:cubicBezTo>
                    <a:pt x="62" y="239"/>
                    <a:pt x="47" y="230"/>
                    <a:pt x="47" y="213"/>
                  </a:cubicBezTo>
                  <a:cubicBezTo>
                    <a:pt x="46" y="188"/>
                    <a:pt x="50" y="162"/>
                    <a:pt x="52" y="137"/>
                  </a:cubicBezTo>
                  <a:cubicBezTo>
                    <a:pt x="54" y="112"/>
                    <a:pt x="56" y="86"/>
                    <a:pt x="65" y="63"/>
                  </a:cubicBezTo>
                  <a:cubicBezTo>
                    <a:pt x="73" y="44"/>
                    <a:pt x="85" y="21"/>
                    <a:pt x="76" y="1"/>
                  </a:cubicBezTo>
                  <a:cubicBezTo>
                    <a:pt x="71" y="0"/>
                    <a:pt x="68" y="0"/>
                    <a:pt x="64" y="0"/>
                  </a:cubicBezTo>
                  <a:cubicBezTo>
                    <a:pt x="56" y="6"/>
                    <a:pt x="49" y="12"/>
                    <a:pt x="44" y="21"/>
                  </a:cubicBezTo>
                  <a:cubicBezTo>
                    <a:pt x="37" y="31"/>
                    <a:pt x="33" y="43"/>
                    <a:pt x="28" y="54"/>
                  </a:cubicBezTo>
                  <a:cubicBezTo>
                    <a:pt x="21" y="68"/>
                    <a:pt x="15" y="82"/>
                    <a:pt x="12" y="97"/>
                  </a:cubicBezTo>
                  <a:cubicBezTo>
                    <a:pt x="10" y="110"/>
                    <a:pt x="10" y="123"/>
                    <a:pt x="9" y="136"/>
                  </a:cubicBezTo>
                  <a:cubicBezTo>
                    <a:pt x="9" y="148"/>
                    <a:pt x="8" y="159"/>
                    <a:pt x="6" y="170"/>
                  </a:cubicBezTo>
                  <a:cubicBezTo>
                    <a:pt x="3" y="182"/>
                    <a:pt x="0" y="195"/>
                    <a:pt x="3" y="207"/>
                  </a:cubicBezTo>
                  <a:cubicBezTo>
                    <a:pt x="6" y="220"/>
                    <a:pt x="16" y="225"/>
                    <a:pt x="22" y="235"/>
                  </a:cubicBezTo>
                  <a:cubicBezTo>
                    <a:pt x="25" y="241"/>
                    <a:pt x="29" y="247"/>
                    <a:pt x="34" y="251"/>
                  </a:cubicBezTo>
                  <a:cubicBezTo>
                    <a:pt x="178" y="263"/>
                    <a:pt x="178" y="263"/>
                    <a:pt x="178" y="263"/>
                  </a:cubicBezTo>
                  <a:cubicBezTo>
                    <a:pt x="178" y="263"/>
                    <a:pt x="186" y="239"/>
                    <a:pt x="187" y="202"/>
                  </a:cubicBezTo>
                  <a:cubicBezTo>
                    <a:pt x="183" y="212"/>
                    <a:pt x="178" y="221"/>
                    <a:pt x="170" y="228"/>
                  </a:cubicBezTo>
                  <a:close/>
                </a:path>
              </a:pathLst>
            </a:custGeom>
            <a:solidFill>
              <a:srgbClr val="DDDA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566"/>
            <p:cNvSpPr/>
            <p:nvPr/>
          </p:nvSpPr>
          <p:spPr bwMode="auto">
            <a:xfrm>
              <a:off x="8148638" y="-1852613"/>
              <a:ext cx="225425" cy="280988"/>
            </a:xfrm>
            <a:custGeom>
              <a:avLst/>
              <a:gdLst>
                <a:gd name="T0" fmla="*/ 8 w 60"/>
                <a:gd name="T1" fmla="*/ 0 h 75"/>
                <a:gd name="T2" fmla="*/ 2 w 60"/>
                <a:gd name="T3" fmla="*/ 50 h 75"/>
                <a:gd name="T4" fmla="*/ 22 w 60"/>
                <a:gd name="T5" fmla="*/ 69 h 75"/>
                <a:gd name="T6" fmla="*/ 58 w 60"/>
                <a:gd name="T7" fmla="*/ 64 h 75"/>
                <a:gd name="T8" fmla="*/ 60 w 60"/>
                <a:gd name="T9" fmla="*/ 49 h 75"/>
                <a:gd name="T10" fmla="*/ 8 w 60"/>
                <a:gd name="T11" fmla="*/ 0 h 75"/>
              </a:gdLst>
              <a:ahLst/>
              <a:cxnLst>
                <a:cxn ang="0">
                  <a:pos x="T0" y="T1"/>
                </a:cxn>
                <a:cxn ang="0">
                  <a:pos x="T2" y="T3"/>
                </a:cxn>
                <a:cxn ang="0">
                  <a:pos x="T4" y="T5"/>
                </a:cxn>
                <a:cxn ang="0">
                  <a:pos x="T6" y="T7"/>
                </a:cxn>
                <a:cxn ang="0">
                  <a:pos x="T8" y="T9"/>
                </a:cxn>
                <a:cxn ang="0">
                  <a:pos x="T10" y="T11"/>
                </a:cxn>
              </a:cxnLst>
              <a:rect l="0" t="0" r="r" b="b"/>
              <a:pathLst>
                <a:path w="60" h="75">
                  <a:moveTo>
                    <a:pt x="8" y="0"/>
                  </a:moveTo>
                  <a:cubicBezTo>
                    <a:pt x="8" y="0"/>
                    <a:pt x="0" y="42"/>
                    <a:pt x="2" y="50"/>
                  </a:cubicBezTo>
                  <a:cubicBezTo>
                    <a:pt x="4" y="58"/>
                    <a:pt x="11" y="67"/>
                    <a:pt x="22" y="69"/>
                  </a:cubicBezTo>
                  <a:cubicBezTo>
                    <a:pt x="47" y="75"/>
                    <a:pt x="58" y="64"/>
                    <a:pt x="58" y="64"/>
                  </a:cubicBezTo>
                  <a:cubicBezTo>
                    <a:pt x="60" y="49"/>
                    <a:pt x="60" y="49"/>
                    <a:pt x="60" y="49"/>
                  </a:cubicBezTo>
                  <a:lnTo>
                    <a:pt x="8" y="0"/>
                  </a:lnTo>
                  <a:close/>
                </a:path>
              </a:pathLst>
            </a:custGeom>
            <a:solidFill>
              <a:srgbClr val="DDDA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567"/>
            <p:cNvSpPr/>
            <p:nvPr/>
          </p:nvSpPr>
          <p:spPr bwMode="auto">
            <a:xfrm>
              <a:off x="8140701" y="-1893888"/>
              <a:ext cx="233363" cy="285750"/>
            </a:xfrm>
            <a:custGeom>
              <a:avLst/>
              <a:gdLst>
                <a:gd name="T0" fmla="*/ 8 w 62"/>
                <a:gd name="T1" fmla="*/ 0 h 76"/>
                <a:gd name="T2" fmla="*/ 2 w 62"/>
                <a:gd name="T3" fmla="*/ 51 h 76"/>
                <a:gd name="T4" fmla="*/ 21 w 62"/>
                <a:gd name="T5" fmla="*/ 70 h 76"/>
                <a:gd name="T6" fmla="*/ 55 w 62"/>
                <a:gd name="T7" fmla="*/ 74 h 76"/>
                <a:gd name="T8" fmla="*/ 62 w 62"/>
                <a:gd name="T9" fmla="*/ 45 h 76"/>
                <a:gd name="T10" fmla="*/ 8 w 62"/>
                <a:gd name="T11" fmla="*/ 0 h 76"/>
              </a:gdLst>
              <a:ahLst/>
              <a:cxnLst>
                <a:cxn ang="0">
                  <a:pos x="T0" y="T1"/>
                </a:cxn>
                <a:cxn ang="0">
                  <a:pos x="T2" y="T3"/>
                </a:cxn>
                <a:cxn ang="0">
                  <a:pos x="T4" y="T5"/>
                </a:cxn>
                <a:cxn ang="0">
                  <a:pos x="T6" y="T7"/>
                </a:cxn>
                <a:cxn ang="0">
                  <a:pos x="T8" y="T9"/>
                </a:cxn>
                <a:cxn ang="0">
                  <a:pos x="T10" y="T11"/>
                </a:cxn>
              </a:cxnLst>
              <a:rect l="0" t="0" r="r" b="b"/>
              <a:pathLst>
                <a:path w="62" h="76">
                  <a:moveTo>
                    <a:pt x="8" y="0"/>
                  </a:moveTo>
                  <a:cubicBezTo>
                    <a:pt x="8" y="0"/>
                    <a:pt x="0" y="43"/>
                    <a:pt x="2" y="51"/>
                  </a:cubicBezTo>
                  <a:cubicBezTo>
                    <a:pt x="4" y="59"/>
                    <a:pt x="11" y="67"/>
                    <a:pt x="21" y="70"/>
                  </a:cubicBezTo>
                  <a:cubicBezTo>
                    <a:pt x="47" y="76"/>
                    <a:pt x="55" y="74"/>
                    <a:pt x="55" y="74"/>
                  </a:cubicBezTo>
                  <a:cubicBezTo>
                    <a:pt x="62" y="45"/>
                    <a:pt x="62" y="45"/>
                    <a:pt x="62" y="45"/>
                  </a:cubicBezTo>
                  <a:lnTo>
                    <a:pt x="8" y="0"/>
                  </a:lnTo>
                  <a:close/>
                </a:path>
              </a:pathLst>
            </a:custGeom>
            <a:solidFill>
              <a:srgbClr val="F9F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568"/>
            <p:cNvSpPr/>
            <p:nvPr/>
          </p:nvSpPr>
          <p:spPr bwMode="auto">
            <a:xfrm>
              <a:off x="8440738" y="-1797051"/>
              <a:ext cx="252413" cy="200025"/>
            </a:xfrm>
            <a:custGeom>
              <a:avLst/>
              <a:gdLst>
                <a:gd name="T0" fmla="*/ 67 w 67"/>
                <a:gd name="T1" fmla="*/ 0 h 53"/>
                <a:gd name="T2" fmla="*/ 59 w 67"/>
                <a:gd name="T3" fmla="*/ 38 h 53"/>
                <a:gd name="T4" fmla="*/ 0 w 67"/>
                <a:gd name="T5" fmla="*/ 51 h 53"/>
                <a:gd name="T6" fmla="*/ 12 w 67"/>
                <a:gd name="T7" fmla="*/ 8 h 53"/>
                <a:gd name="T8" fmla="*/ 67 w 67"/>
                <a:gd name="T9" fmla="*/ 0 h 53"/>
              </a:gdLst>
              <a:ahLst/>
              <a:cxnLst>
                <a:cxn ang="0">
                  <a:pos x="T0" y="T1"/>
                </a:cxn>
                <a:cxn ang="0">
                  <a:pos x="T2" y="T3"/>
                </a:cxn>
                <a:cxn ang="0">
                  <a:pos x="T4" y="T5"/>
                </a:cxn>
                <a:cxn ang="0">
                  <a:pos x="T6" y="T7"/>
                </a:cxn>
                <a:cxn ang="0">
                  <a:pos x="T8" y="T9"/>
                </a:cxn>
              </a:cxnLst>
              <a:rect l="0" t="0" r="r" b="b"/>
              <a:pathLst>
                <a:path w="67" h="53">
                  <a:moveTo>
                    <a:pt x="67" y="0"/>
                  </a:moveTo>
                  <a:cubicBezTo>
                    <a:pt x="67" y="0"/>
                    <a:pt x="62" y="35"/>
                    <a:pt x="59" y="38"/>
                  </a:cubicBezTo>
                  <a:cubicBezTo>
                    <a:pt x="57" y="42"/>
                    <a:pt x="51" y="53"/>
                    <a:pt x="0" y="51"/>
                  </a:cubicBezTo>
                  <a:cubicBezTo>
                    <a:pt x="12" y="8"/>
                    <a:pt x="12" y="8"/>
                    <a:pt x="12" y="8"/>
                  </a:cubicBezTo>
                  <a:lnTo>
                    <a:pt x="67" y="0"/>
                  </a:lnTo>
                  <a:close/>
                </a:path>
              </a:pathLst>
            </a:custGeom>
            <a:solidFill>
              <a:srgbClr val="DDDA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569"/>
            <p:cNvSpPr/>
            <p:nvPr/>
          </p:nvSpPr>
          <p:spPr bwMode="auto">
            <a:xfrm>
              <a:off x="8467726" y="-1822451"/>
              <a:ext cx="239713" cy="198438"/>
            </a:xfrm>
            <a:custGeom>
              <a:avLst/>
              <a:gdLst>
                <a:gd name="T0" fmla="*/ 64 w 64"/>
                <a:gd name="T1" fmla="*/ 0 h 53"/>
                <a:gd name="T2" fmla="*/ 57 w 64"/>
                <a:gd name="T3" fmla="*/ 38 h 53"/>
                <a:gd name="T4" fmla="*/ 0 w 64"/>
                <a:gd name="T5" fmla="*/ 51 h 53"/>
                <a:gd name="T6" fmla="*/ 13 w 64"/>
                <a:gd name="T7" fmla="*/ 8 h 53"/>
                <a:gd name="T8" fmla="*/ 64 w 64"/>
                <a:gd name="T9" fmla="*/ 0 h 53"/>
              </a:gdLst>
              <a:ahLst/>
              <a:cxnLst>
                <a:cxn ang="0">
                  <a:pos x="T0" y="T1"/>
                </a:cxn>
                <a:cxn ang="0">
                  <a:pos x="T2" y="T3"/>
                </a:cxn>
                <a:cxn ang="0">
                  <a:pos x="T4" y="T5"/>
                </a:cxn>
                <a:cxn ang="0">
                  <a:pos x="T6" y="T7"/>
                </a:cxn>
                <a:cxn ang="0">
                  <a:pos x="T8" y="T9"/>
                </a:cxn>
              </a:cxnLst>
              <a:rect l="0" t="0" r="r" b="b"/>
              <a:pathLst>
                <a:path w="64" h="53">
                  <a:moveTo>
                    <a:pt x="64" y="0"/>
                  </a:moveTo>
                  <a:cubicBezTo>
                    <a:pt x="64" y="0"/>
                    <a:pt x="59" y="35"/>
                    <a:pt x="57" y="38"/>
                  </a:cubicBezTo>
                  <a:cubicBezTo>
                    <a:pt x="54" y="42"/>
                    <a:pt x="51" y="53"/>
                    <a:pt x="0" y="51"/>
                  </a:cubicBezTo>
                  <a:cubicBezTo>
                    <a:pt x="13" y="8"/>
                    <a:pt x="13" y="8"/>
                    <a:pt x="13" y="8"/>
                  </a:cubicBezTo>
                  <a:lnTo>
                    <a:pt x="64" y="0"/>
                  </a:lnTo>
                  <a:close/>
                </a:path>
              </a:pathLst>
            </a:custGeom>
            <a:solidFill>
              <a:srgbClr val="F9F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570"/>
            <p:cNvSpPr/>
            <p:nvPr/>
          </p:nvSpPr>
          <p:spPr bwMode="auto">
            <a:xfrm>
              <a:off x="8489951" y="-1863726"/>
              <a:ext cx="233363" cy="165100"/>
            </a:xfrm>
            <a:custGeom>
              <a:avLst/>
              <a:gdLst>
                <a:gd name="T0" fmla="*/ 38 w 62"/>
                <a:gd name="T1" fmla="*/ 15 h 44"/>
                <a:gd name="T2" fmla="*/ 58 w 62"/>
                <a:gd name="T3" fmla="*/ 12 h 44"/>
                <a:gd name="T4" fmla="*/ 62 w 62"/>
                <a:gd name="T5" fmla="*/ 0 h 44"/>
                <a:gd name="T6" fmla="*/ 26 w 62"/>
                <a:gd name="T7" fmla="*/ 6 h 44"/>
                <a:gd name="T8" fmla="*/ 7 w 62"/>
                <a:gd name="T9" fmla="*/ 19 h 44"/>
                <a:gd name="T10" fmla="*/ 0 w 62"/>
                <a:gd name="T11" fmla="*/ 44 h 44"/>
                <a:gd name="T12" fmla="*/ 38 w 62"/>
                <a:gd name="T13" fmla="*/ 15 h 44"/>
              </a:gdLst>
              <a:ahLst/>
              <a:cxnLst>
                <a:cxn ang="0">
                  <a:pos x="T0" y="T1"/>
                </a:cxn>
                <a:cxn ang="0">
                  <a:pos x="T2" y="T3"/>
                </a:cxn>
                <a:cxn ang="0">
                  <a:pos x="T4" y="T5"/>
                </a:cxn>
                <a:cxn ang="0">
                  <a:pos x="T6" y="T7"/>
                </a:cxn>
                <a:cxn ang="0">
                  <a:pos x="T8" y="T9"/>
                </a:cxn>
                <a:cxn ang="0">
                  <a:pos x="T10" y="T11"/>
                </a:cxn>
                <a:cxn ang="0">
                  <a:pos x="T12" y="T13"/>
                </a:cxn>
              </a:cxnLst>
              <a:rect l="0" t="0" r="r" b="b"/>
              <a:pathLst>
                <a:path w="62" h="44">
                  <a:moveTo>
                    <a:pt x="38" y="15"/>
                  </a:moveTo>
                  <a:cubicBezTo>
                    <a:pt x="45" y="13"/>
                    <a:pt x="52" y="12"/>
                    <a:pt x="58" y="12"/>
                  </a:cubicBezTo>
                  <a:cubicBezTo>
                    <a:pt x="60" y="6"/>
                    <a:pt x="62" y="0"/>
                    <a:pt x="62" y="0"/>
                  </a:cubicBezTo>
                  <a:cubicBezTo>
                    <a:pt x="26" y="6"/>
                    <a:pt x="26" y="6"/>
                    <a:pt x="26" y="6"/>
                  </a:cubicBezTo>
                  <a:cubicBezTo>
                    <a:pt x="7" y="19"/>
                    <a:pt x="7" y="19"/>
                    <a:pt x="7" y="19"/>
                  </a:cubicBezTo>
                  <a:cubicBezTo>
                    <a:pt x="0" y="44"/>
                    <a:pt x="0" y="44"/>
                    <a:pt x="0" y="44"/>
                  </a:cubicBezTo>
                  <a:cubicBezTo>
                    <a:pt x="14" y="37"/>
                    <a:pt x="23" y="20"/>
                    <a:pt x="38" y="15"/>
                  </a:cubicBezTo>
                  <a:close/>
                </a:path>
              </a:pathLst>
            </a:custGeom>
            <a:solidFill>
              <a:srgbClr val="DDDA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571"/>
            <p:cNvSpPr/>
            <p:nvPr/>
          </p:nvSpPr>
          <p:spPr bwMode="auto">
            <a:xfrm>
              <a:off x="8159751" y="-1882776"/>
              <a:ext cx="225425" cy="239713"/>
            </a:xfrm>
            <a:custGeom>
              <a:avLst/>
              <a:gdLst>
                <a:gd name="T0" fmla="*/ 1 w 60"/>
                <a:gd name="T1" fmla="*/ 13 h 64"/>
                <a:gd name="T2" fmla="*/ 0 w 60"/>
                <a:gd name="T3" fmla="*/ 9 h 64"/>
                <a:gd name="T4" fmla="*/ 5 w 60"/>
                <a:gd name="T5" fmla="*/ 1 h 64"/>
                <a:gd name="T6" fmla="*/ 16 w 60"/>
                <a:gd name="T7" fmla="*/ 9 h 64"/>
                <a:gd name="T8" fmla="*/ 36 w 60"/>
                <a:gd name="T9" fmla="*/ 26 h 64"/>
                <a:gd name="T10" fmla="*/ 54 w 60"/>
                <a:gd name="T11" fmla="*/ 43 h 64"/>
                <a:gd name="T12" fmla="*/ 53 w 60"/>
                <a:gd name="T13" fmla="*/ 63 h 64"/>
                <a:gd name="T14" fmla="*/ 42 w 60"/>
                <a:gd name="T15" fmla="*/ 47 h 64"/>
                <a:gd name="T16" fmla="*/ 33 w 60"/>
                <a:gd name="T17" fmla="*/ 40 h 64"/>
                <a:gd name="T18" fmla="*/ 21 w 60"/>
                <a:gd name="T19" fmla="*/ 32 h 64"/>
                <a:gd name="T20" fmla="*/ 6 w 60"/>
                <a:gd name="T21" fmla="*/ 19 h 64"/>
                <a:gd name="T22" fmla="*/ 1 w 60"/>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64">
                  <a:moveTo>
                    <a:pt x="1" y="13"/>
                  </a:moveTo>
                  <a:cubicBezTo>
                    <a:pt x="1" y="12"/>
                    <a:pt x="0" y="10"/>
                    <a:pt x="0" y="9"/>
                  </a:cubicBezTo>
                  <a:cubicBezTo>
                    <a:pt x="0" y="5"/>
                    <a:pt x="0" y="0"/>
                    <a:pt x="5" y="1"/>
                  </a:cubicBezTo>
                  <a:cubicBezTo>
                    <a:pt x="9" y="2"/>
                    <a:pt x="12" y="7"/>
                    <a:pt x="16" y="9"/>
                  </a:cubicBezTo>
                  <a:cubicBezTo>
                    <a:pt x="23" y="14"/>
                    <a:pt x="30" y="20"/>
                    <a:pt x="36" y="26"/>
                  </a:cubicBezTo>
                  <a:cubicBezTo>
                    <a:pt x="42" y="32"/>
                    <a:pt x="49" y="37"/>
                    <a:pt x="54" y="43"/>
                  </a:cubicBezTo>
                  <a:cubicBezTo>
                    <a:pt x="56" y="45"/>
                    <a:pt x="60" y="62"/>
                    <a:pt x="53" y="63"/>
                  </a:cubicBezTo>
                  <a:cubicBezTo>
                    <a:pt x="44" y="64"/>
                    <a:pt x="48" y="52"/>
                    <a:pt x="42" y="47"/>
                  </a:cubicBezTo>
                  <a:cubicBezTo>
                    <a:pt x="39" y="45"/>
                    <a:pt x="36" y="43"/>
                    <a:pt x="33" y="40"/>
                  </a:cubicBezTo>
                  <a:cubicBezTo>
                    <a:pt x="29" y="37"/>
                    <a:pt x="25" y="36"/>
                    <a:pt x="21" y="32"/>
                  </a:cubicBezTo>
                  <a:cubicBezTo>
                    <a:pt x="16" y="28"/>
                    <a:pt x="12" y="23"/>
                    <a:pt x="6" y="19"/>
                  </a:cubicBezTo>
                  <a:cubicBezTo>
                    <a:pt x="4" y="17"/>
                    <a:pt x="2" y="15"/>
                    <a:pt x="1" y="13"/>
                  </a:cubicBezTo>
                  <a:close/>
                </a:path>
              </a:pathLst>
            </a:custGeom>
            <a:solidFill>
              <a:srgbClr val="DDDA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572"/>
            <p:cNvSpPr/>
            <p:nvPr/>
          </p:nvSpPr>
          <p:spPr bwMode="auto">
            <a:xfrm>
              <a:off x="8253413" y="-1676401"/>
              <a:ext cx="409575" cy="935038"/>
            </a:xfrm>
            <a:custGeom>
              <a:avLst/>
              <a:gdLst>
                <a:gd name="T0" fmla="*/ 69 w 258"/>
                <a:gd name="T1" fmla="*/ 12 h 589"/>
                <a:gd name="T2" fmla="*/ 0 w 258"/>
                <a:gd name="T3" fmla="*/ 435 h 589"/>
                <a:gd name="T4" fmla="*/ 90 w 258"/>
                <a:gd name="T5" fmla="*/ 589 h 589"/>
                <a:gd name="T6" fmla="*/ 192 w 258"/>
                <a:gd name="T7" fmla="*/ 589 h 589"/>
                <a:gd name="T8" fmla="*/ 258 w 258"/>
                <a:gd name="T9" fmla="*/ 454 h 589"/>
                <a:gd name="T10" fmla="*/ 144 w 258"/>
                <a:gd name="T11" fmla="*/ 0 h 589"/>
                <a:gd name="T12" fmla="*/ 69 w 258"/>
                <a:gd name="T13" fmla="*/ 12 h 589"/>
              </a:gdLst>
              <a:ahLst/>
              <a:cxnLst>
                <a:cxn ang="0">
                  <a:pos x="T0" y="T1"/>
                </a:cxn>
                <a:cxn ang="0">
                  <a:pos x="T2" y="T3"/>
                </a:cxn>
                <a:cxn ang="0">
                  <a:pos x="T4" y="T5"/>
                </a:cxn>
                <a:cxn ang="0">
                  <a:pos x="T6" y="T7"/>
                </a:cxn>
                <a:cxn ang="0">
                  <a:pos x="T8" y="T9"/>
                </a:cxn>
                <a:cxn ang="0">
                  <a:pos x="T10" y="T11"/>
                </a:cxn>
                <a:cxn ang="0">
                  <a:pos x="T12" y="T13"/>
                </a:cxn>
              </a:cxnLst>
              <a:rect l="0" t="0" r="r" b="b"/>
              <a:pathLst>
                <a:path w="258" h="589">
                  <a:moveTo>
                    <a:pt x="69" y="12"/>
                  </a:moveTo>
                  <a:lnTo>
                    <a:pt x="0" y="435"/>
                  </a:lnTo>
                  <a:lnTo>
                    <a:pt x="90" y="589"/>
                  </a:lnTo>
                  <a:lnTo>
                    <a:pt x="192" y="589"/>
                  </a:lnTo>
                  <a:lnTo>
                    <a:pt x="258" y="454"/>
                  </a:lnTo>
                  <a:lnTo>
                    <a:pt x="144" y="0"/>
                  </a:lnTo>
                  <a:lnTo>
                    <a:pt x="69" y="12"/>
                  </a:lnTo>
                  <a:close/>
                </a:path>
              </a:pathLst>
            </a:custGeom>
            <a:solidFill>
              <a:srgbClr val="DDDA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Freeform 573"/>
            <p:cNvSpPr/>
            <p:nvPr/>
          </p:nvSpPr>
          <p:spPr bwMode="auto">
            <a:xfrm>
              <a:off x="8283576" y="-1657351"/>
              <a:ext cx="352425" cy="974725"/>
            </a:xfrm>
            <a:custGeom>
              <a:avLst/>
              <a:gdLst>
                <a:gd name="T0" fmla="*/ 26 w 94"/>
                <a:gd name="T1" fmla="*/ 1 h 260"/>
                <a:gd name="T2" fmla="*/ 0 w 94"/>
                <a:gd name="T3" fmla="*/ 181 h 260"/>
                <a:gd name="T4" fmla="*/ 53 w 94"/>
                <a:gd name="T5" fmla="*/ 260 h 260"/>
                <a:gd name="T6" fmla="*/ 94 w 94"/>
                <a:gd name="T7" fmla="*/ 188 h 260"/>
                <a:gd name="T8" fmla="*/ 45 w 94"/>
                <a:gd name="T9" fmla="*/ 0 h 260"/>
                <a:gd name="T10" fmla="*/ 26 w 94"/>
                <a:gd name="T11" fmla="*/ 1 h 260"/>
              </a:gdLst>
              <a:ahLst/>
              <a:cxnLst>
                <a:cxn ang="0">
                  <a:pos x="T0" y="T1"/>
                </a:cxn>
                <a:cxn ang="0">
                  <a:pos x="T2" y="T3"/>
                </a:cxn>
                <a:cxn ang="0">
                  <a:pos x="T4" y="T5"/>
                </a:cxn>
                <a:cxn ang="0">
                  <a:pos x="T6" y="T7"/>
                </a:cxn>
                <a:cxn ang="0">
                  <a:pos x="T8" y="T9"/>
                </a:cxn>
                <a:cxn ang="0">
                  <a:pos x="T10" y="T11"/>
                </a:cxn>
              </a:cxnLst>
              <a:rect l="0" t="0" r="r" b="b"/>
              <a:pathLst>
                <a:path w="94" h="260">
                  <a:moveTo>
                    <a:pt x="26" y="1"/>
                  </a:moveTo>
                  <a:cubicBezTo>
                    <a:pt x="26" y="1"/>
                    <a:pt x="8" y="94"/>
                    <a:pt x="0" y="181"/>
                  </a:cubicBezTo>
                  <a:cubicBezTo>
                    <a:pt x="53" y="260"/>
                    <a:pt x="53" y="260"/>
                    <a:pt x="53" y="260"/>
                  </a:cubicBezTo>
                  <a:cubicBezTo>
                    <a:pt x="94" y="188"/>
                    <a:pt x="94" y="188"/>
                    <a:pt x="94" y="188"/>
                  </a:cubicBezTo>
                  <a:cubicBezTo>
                    <a:pt x="94" y="188"/>
                    <a:pt x="78" y="87"/>
                    <a:pt x="45" y="0"/>
                  </a:cubicBezTo>
                  <a:lnTo>
                    <a:pt x="26" y="1"/>
                  </a:lnTo>
                  <a:close/>
                </a:path>
              </a:pathLst>
            </a:custGeom>
            <a:solidFill>
              <a:srgbClr val="9D9D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574"/>
            <p:cNvSpPr/>
            <p:nvPr/>
          </p:nvSpPr>
          <p:spPr bwMode="auto">
            <a:xfrm>
              <a:off x="8434388" y="-1657351"/>
              <a:ext cx="201613" cy="974725"/>
            </a:xfrm>
            <a:custGeom>
              <a:avLst/>
              <a:gdLst>
                <a:gd name="T0" fmla="*/ 5 w 54"/>
                <a:gd name="T1" fmla="*/ 0 h 260"/>
                <a:gd name="T2" fmla="*/ 2 w 54"/>
                <a:gd name="T3" fmla="*/ 0 h 260"/>
                <a:gd name="T4" fmla="*/ 0 w 54"/>
                <a:gd name="T5" fmla="*/ 1 h 260"/>
                <a:gd name="T6" fmla="*/ 13 w 54"/>
                <a:gd name="T7" fmla="*/ 260 h 260"/>
                <a:gd name="T8" fmla="*/ 54 w 54"/>
                <a:gd name="T9" fmla="*/ 188 h 260"/>
                <a:gd name="T10" fmla="*/ 5 w 54"/>
                <a:gd name="T11" fmla="*/ 0 h 260"/>
              </a:gdLst>
              <a:ahLst/>
              <a:cxnLst>
                <a:cxn ang="0">
                  <a:pos x="T0" y="T1"/>
                </a:cxn>
                <a:cxn ang="0">
                  <a:pos x="T2" y="T3"/>
                </a:cxn>
                <a:cxn ang="0">
                  <a:pos x="T4" y="T5"/>
                </a:cxn>
                <a:cxn ang="0">
                  <a:pos x="T6" y="T7"/>
                </a:cxn>
                <a:cxn ang="0">
                  <a:pos x="T8" y="T9"/>
                </a:cxn>
                <a:cxn ang="0">
                  <a:pos x="T10" y="T11"/>
                </a:cxn>
              </a:cxnLst>
              <a:rect l="0" t="0" r="r" b="b"/>
              <a:pathLst>
                <a:path w="54" h="260">
                  <a:moveTo>
                    <a:pt x="5" y="0"/>
                  </a:moveTo>
                  <a:cubicBezTo>
                    <a:pt x="2" y="0"/>
                    <a:pt x="2" y="0"/>
                    <a:pt x="2" y="0"/>
                  </a:cubicBezTo>
                  <a:cubicBezTo>
                    <a:pt x="0" y="1"/>
                    <a:pt x="0" y="1"/>
                    <a:pt x="0" y="1"/>
                  </a:cubicBezTo>
                  <a:cubicBezTo>
                    <a:pt x="13" y="260"/>
                    <a:pt x="13" y="260"/>
                    <a:pt x="13" y="260"/>
                  </a:cubicBezTo>
                  <a:cubicBezTo>
                    <a:pt x="54" y="188"/>
                    <a:pt x="54" y="188"/>
                    <a:pt x="54" y="188"/>
                  </a:cubicBezTo>
                  <a:cubicBezTo>
                    <a:pt x="54" y="188"/>
                    <a:pt x="38" y="87"/>
                    <a:pt x="5" y="0"/>
                  </a:cubicBezTo>
                  <a:close/>
                </a:path>
              </a:pathLst>
            </a:custGeom>
            <a:solidFill>
              <a:srgbClr val="8C8C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575"/>
            <p:cNvSpPr/>
            <p:nvPr/>
          </p:nvSpPr>
          <p:spPr bwMode="auto">
            <a:xfrm>
              <a:off x="8332788" y="-1582738"/>
              <a:ext cx="176213" cy="228600"/>
            </a:xfrm>
            <a:custGeom>
              <a:avLst/>
              <a:gdLst>
                <a:gd name="T0" fmla="*/ 39 w 47"/>
                <a:gd name="T1" fmla="*/ 0 h 61"/>
                <a:gd name="T2" fmla="*/ 39 w 47"/>
                <a:gd name="T3" fmla="*/ 0 h 61"/>
                <a:gd name="T4" fmla="*/ 4 w 47"/>
                <a:gd name="T5" fmla="*/ 34 h 61"/>
                <a:gd name="T6" fmla="*/ 0 w 47"/>
                <a:gd name="T7" fmla="*/ 61 h 61"/>
                <a:gd name="T8" fmla="*/ 0 w 47"/>
                <a:gd name="T9" fmla="*/ 61 h 61"/>
                <a:gd name="T10" fmla="*/ 47 w 47"/>
                <a:gd name="T11" fmla="*/ 24 h 61"/>
                <a:gd name="T12" fmla="*/ 39 w 47"/>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47" h="61">
                  <a:moveTo>
                    <a:pt x="39" y="0"/>
                  </a:moveTo>
                  <a:cubicBezTo>
                    <a:pt x="39" y="0"/>
                    <a:pt x="39" y="0"/>
                    <a:pt x="39" y="0"/>
                  </a:cubicBezTo>
                  <a:cubicBezTo>
                    <a:pt x="39" y="0"/>
                    <a:pt x="32" y="15"/>
                    <a:pt x="4" y="34"/>
                  </a:cubicBezTo>
                  <a:cubicBezTo>
                    <a:pt x="2" y="43"/>
                    <a:pt x="1" y="52"/>
                    <a:pt x="0" y="61"/>
                  </a:cubicBezTo>
                  <a:cubicBezTo>
                    <a:pt x="0" y="61"/>
                    <a:pt x="0" y="61"/>
                    <a:pt x="0" y="61"/>
                  </a:cubicBezTo>
                  <a:cubicBezTo>
                    <a:pt x="0" y="61"/>
                    <a:pt x="32" y="50"/>
                    <a:pt x="47" y="24"/>
                  </a:cubicBezTo>
                  <a:cubicBezTo>
                    <a:pt x="45" y="16"/>
                    <a:pt x="42" y="8"/>
                    <a:pt x="39" y="0"/>
                  </a:cubicBezTo>
                  <a:close/>
                </a:path>
              </a:pathLst>
            </a:custGeom>
            <a:solidFill>
              <a:srgbClr val="F9F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1" name="Freeform 576"/>
            <p:cNvSpPr/>
            <p:nvPr/>
          </p:nvSpPr>
          <p:spPr bwMode="auto">
            <a:xfrm>
              <a:off x="8294688" y="-1368426"/>
              <a:ext cx="274638" cy="277813"/>
            </a:xfrm>
            <a:custGeom>
              <a:avLst/>
              <a:gdLst>
                <a:gd name="T0" fmla="*/ 73 w 73"/>
                <a:gd name="T1" fmla="*/ 27 h 74"/>
                <a:gd name="T2" fmla="*/ 73 w 73"/>
                <a:gd name="T3" fmla="*/ 27 h 74"/>
                <a:gd name="T4" fmla="*/ 67 w 73"/>
                <a:gd name="T5" fmla="*/ 0 h 74"/>
                <a:gd name="T6" fmla="*/ 67 w 73"/>
                <a:gd name="T7" fmla="*/ 0 h 74"/>
                <a:gd name="T8" fmla="*/ 4 w 73"/>
                <a:gd name="T9" fmla="*/ 44 h 74"/>
                <a:gd name="T10" fmla="*/ 4 w 73"/>
                <a:gd name="T11" fmla="*/ 44 h 74"/>
                <a:gd name="T12" fmla="*/ 0 w 73"/>
                <a:gd name="T13" fmla="*/ 74 h 74"/>
                <a:gd name="T14" fmla="*/ 73 w 73"/>
                <a:gd name="T15" fmla="*/ 27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4">
                  <a:moveTo>
                    <a:pt x="73" y="27"/>
                  </a:moveTo>
                  <a:cubicBezTo>
                    <a:pt x="73" y="27"/>
                    <a:pt x="73" y="27"/>
                    <a:pt x="73" y="27"/>
                  </a:cubicBezTo>
                  <a:cubicBezTo>
                    <a:pt x="71" y="18"/>
                    <a:pt x="69" y="10"/>
                    <a:pt x="67" y="0"/>
                  </a:cubicBezTo>
                  <a:cubicBezTo>
                    <a:pt x="67" y="0"/>
                    <a:pt x="67" y="0"/>
                    <a:pt x="67" y="0"/>
                  </a:cubicBezTo>
                  <a:cubicBezTo>
                    <a:pt x="33" y="30"/>
                    <a:pt x="4" y="44"/>
                    <a:pt x="4" y="44"/>
                  </a:cubicBezTo>
                  <a:cubicBezTo>
                    <a:pt x="4" y="44"/>
                    <a:pt x="4" y="44"/>
                    <a:pt x="4" y="44"/>
                  </a:cubicBezTo>
                  <a:cubicBezTo>
                    <a:pt x="2" y="54"/>
                    <a:pt x="1" y="64"/>
                    <a:pt x="0" y="74"/>
                  </a:cubicBezTo>
                  <a:cubicBezTo>
                    <a:pt x="43" y="68"/>
                    <a:pt x="73" y="27"/>
                    <a:pt x="73" y="27"/>
                  </a:cubicBezTo>
                  <a:close/>
                </a:path>
              </a:pathLst>
            </a:custGeom>
            <a:solidFill>
              <a:srgbClr val="F9F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2" name="Freeform 577"/>
            <p:cNvSpPr/>
            <p:nvPr/>
          </p:nvSpPr>
          <p:spPr bwMode="auto">
            <a:xfrm>
              <a:off x="8343901" y="-1136651"/>
              <a:ext cx="273050" cy="312738"/>
            </a:xfrm>
            <a:custGeom>
              <a:avLst/>
              <a:gdLst>
                <a:gd name="T0" fmla="*/ 12 w 73"/>
                <a:gd name="T1" fmla="*/ 83 h 83"/>
                <a:gd name="T2" fmla="*/ 73 w 73"/>
                <a:gd name="T3" fmla="*/ 23 h 83"/>
                <a:gd name="T4" fmla="*/ 73 w 73"/>
                <a:gd name="T5" fmla="*/ 23 h 83"/>
                <a:gd name="T6" fmla="*/ 68 w 73"/>
                <a:gd name="T7" fmla="*/ 0 h 83"/>
                <a:gd name="T8" fmla="*/ 68 w 73"/>
                <a:gd name="T9" fmla="*/ 0 h 83"/>
                <a:gd name="T10" fmla="*/ 0 w 73"/>
                <a:gd name="T11" fmla="*/ 66 h 83"/>
                <a:gd name="T12" fmla="*/ 12 w 73"/>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73" h="83">
                  <a:moveTo>
                    <a:pt x="12" y="83"/>
                  </a:moveTo>
                  <a:cubicBezTo>
                    <a:pt x="44" y="70"/>
                    <a:pt x="73" y="23"/>
                    <a:pt x="73" y="23"/>
                  </a:cubicBezTo>
                  <a:cubicBezTo>
                    <a:pt x="73" y="23"/>
                    <a:pt x="73" y="23"/>
                    <a:pt x="73" y="23"/>
                  </a:cubicBezTo>
                  <a:cubicBezTo>
                    <a:pt x="72" y="16"/>
                    <a:pt x="70" y="8"/>
                    <a:pt x="68" y="0"/>
                  </a:cubicBezTo>
                  <a:cubicBezTo>
                    <a:pt x="68" y="0"/>
                    <a:pt x="68" y="0"/>
                    <a:pt x="68" y="0"/>
                  </a:cubicBezTo>
                  <a:cubicBezTo>
                    <a:pt x="44" y="38"/>
                    <a:pt x="0" y="66"/>
                    <a:pt x="0" y="66"/>
                  </a:cubicBezTo>
                  <a:lnTo>
                    <a:pt x="12" y="83"/>
                  </a:lnTo>
                  <a:close/>
                </a:path>
              </a:pathLst>
            </a:custGeom>
            <a:solidFill>
              <a:srgbClr val="F9F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3" name="Freeform 578"/>
            <p:cNvSpPr/>
            <p:nvPr/>
          </p:nvSpPr>
          <p:spPr bwMode="auto">
            <a:xfrm>
              <a:off x="8347076" y="-1747838"/>
              <a:ext cx="165100" cy="112713"/>
            </a:xfrm>
            <a:custGeom>
              <a:avLst/>
              <a:gdLst>
                <a:gd name="T0" fmla="*/ 1 w 44"/>
                <a:gd name="T1" fmla="*/ 3 h 30"/>
                <a:gd name="T2" fmla="*/ 8 w 44"/>
                <a:gd name="T3" fmla="*/ 28 h 30"/>
                <a:gd name="T4" fmla="*/ 28 w 44"/>
                <a:gd name="T5" fmla="*/ 28 h 30"/>
                <a:gd name="T6" fmla="*/ 39 w 44"/>
                <a:gd name="T7" fmla="*/ 0 h 30"/>
                <a:gd name="T8" fmla="*/ 1 w 44"/>
                <a:gd name="T9" fmla="*/ 3 h 30"/>
              </a:gdLst>
              <a:ahLst/>
              <a:cxnLst>
                <a:cxn ang="0">
                  <a:pos x="T0" y="T1"/>
                </a:cxn>
                <a:cxn ang="0">
                  <a:pos x="T2" y="T3"/>
                </a:cxn>
                <a:cxn ang="0">
                  <a:pos x="T4" y="T5"/>
                </a:cxn>
                <a:cxn ang="0">
                  <a:pos x="T6" y="T7"/>
                </a:cxn>
                <a:cxn ang="0">
                  <a:pos x="T8" y="T9"/>
                </a:cxn>
              </a:cxnLst>
              <a:rect l="0" t="0" r="r" b="b"/>
              <a:pathLst>
                <a:path w="44" h="30">
                  <a:moveTo>
                    <a:pt x="1" y="3"/>
                  </a:moveTo>
                  <a:cubicBezTo>
                    <a:pt x="0" y="7"/>
                    <a:pt x="1" y="25"/>
                    <a:pt x="8" y="28"/>
                  </a:cubicBezTo>
                  <a:cubicBezTo>
                    <a:pt x="12" y="30"/>
                    <a:pt x="19" y="30"/>
                    <a:pt x="28" y="28"/>
                  </a:cubicBezTo>
                  <a:cubicBezTo>
                    <a:pt x="44" y="24"/>
                    <a:pt x="39" y="0"/>
                    <a:pt x="39" y="0"/>
                  </a:cubicBezTo>
                  <a:lnTo>
                    <a:pt x="1" y="3"/>
                  </a:lnTo>
                  <a:close/>
                </a:path>
              </a:pathLst>
            </a:custGeom>
            <a:solidFill>
              <a:srgbClr val="8C8C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4" name="Freeform 579"/>
            <p:cNvSpPr/>
            <p:nvPr/>
          </p:nvSpPr>
          <p:spPr bwMode="auto">
            <a:xfrm>
              <a:off x="7821613" y="-3470276"/>
              <a:ext cx="1223963" cy="1760538"/>
            </a:xfrm>
            <a:custGeom>
              <a:avLst/>
              <a:gdLst>
                <a:gd name="T0" fmla="*/ 325 w 326"/>
                <a:gd name="T1" fmla="*/ 223 h 469"/>
                <a:gd name="T2" fmla="*/ 320 w 326"/>
                <a:gd name="T3" fmla="*/ 382 h 469"/>
                <a:gd name="T4" fmla="*/ 284 w 326"/>
                <a:gd name="T5" fmla="*/ 429 h 469"/>
                <a:gd name="T6" fmla="*/ 199 w 326"/>
                <a:gd name="T7" fmla="*/ 444 h 469"/>
                <a:gd name="T8" fmla="*/ 160 w 326"/>
                <a:gd name="T9" fmla="*/ 467 h 469"/>
                <a:gd name="T10" fmla="*/ 143 w 326"/>
                <a:gd name="T11" fmla="*/ 464 h 469"/>
                <a:gd name="T12" fmla="*/ 123 w 326"/>
                <a:gd name="T13" fmla="*/ 450 h 469"/>
                <a:gd name="T14" fmla="*/ 33 w 326"/>
                <a:gd name="T15" fmla="*/ 434 h 469"/>
                <a:gd name="T16" fmla="*/ 12 w 326"/>
                <a:gd name="T17" fmla="*/ 393 h 469"/>
                <a:gd name="T18" fmla="*/ 11 w 326"/>
                <a:gd name="T19" fmla="*/ 203 h 469"/>
                <a:gd name="T20" fmla="*/ 61 w 326"/>
                <a:gd name="T21" fmla="*/ 85 h 469"/>
                <a:gd name="T22" fmla="*/ 325 w 326"/>
                <a:gd name="T23" fmla="*/ 22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6" h="469">
                  <a:moveTo>
                    <a:pt x="325" y="223"/>
                  </a:moveTo>
                  <a:cubicBezTo>
                    <a:pt x="325" y="223"/>
                    <a:pt x="326" y="344"/>
                    <a:pt x="320" y="382"/>
                  </a:cubicBezTo>
                  <a:cubicBezTo>
                    <a:pt x="313" y="420"/>
                    <a:pt x="306" y="424"/>
                    <a:pt x="284" y="429"/>
                  </a:cubicBezTo>
                  <a:cubicBezTo>
                    <a:pt x="263" y="435"/>
                    <a:pt x="210" y="437"/>
                    <a:pt x="199" y="444"/>
                  </a:cubicBezTo>
                  <a:cubicBezTo>
                    <a:pt x="189" y="451"/>
                    <a:pt x="175" y="469"/>
                    <a:pt x="160" y="467"/>
                  </a:cubicBezTo>
                  <a:cubicBezTo>
                    <a:pt x="154" y="467"/>
                    <a:pt x="147" y="468"/>
                    <a:pt x="143" y="464"/>
                  </a:cubicBezTo>
                  <a:cubicBezTo>
                    <a:pt x="137" y="460"/>
                    <a:pt x="128" y="452"/>
                    <a:pt x="123" y="450"/>
                  </a:cubicBezTo>
                  <a:cubicBezTo>
                    <a:pt x="114" y="448"/>
                    <a:pt x="44" y="438"/>
                    <a:pt x="33" y="434"/>
                  </a:cubicBezTo>
                  <a:cubicBezTo>
                    <a:pt x="21" y="430"/>
                    <a:pt x="13" y="420"/>
                    <a:pt x="12" y="393"/>
                  </a:cubicBezTo>
                  <a:cubicBezTo>
                    <a:pt x="10" y="366"/>
                    <a:pt x="0" y="256"/>
                    <a:pt x="11" y="203"/>
                  </a:cubicBezTo>
                  <a:cubicBezTo>
                    <a:pt x="21" y="150"/>
                    <a:pt x="28" y="106"/>
                    <a:pt x="61" y="85"/>
                  </a:cubicBezTo>
                  <a:cubicBezTo>
                    <a:pt x="71" y="75"/>
                    <a:pt x="322" y="0"/>
                    <a:pt x="325" y="223"/>
                  </a:cubicBezTo>
                  <a:close/>
                </a:path>
              </a:pathLst>
            </a:custGeom>
            <a:solidFill>
              <a:srgbClr val="F7CE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5" name="Freeform 580"/>
            <p:cNvSpPr/>
            <p:nvPr/>
          </p:nvSpPr>
          <p:spPr bwMode="auto">
            <a:xfrm>
              <a:off x="7661276" y="-2587626"/>
              <a:ext cx="254000" cy="358775"/>
            </a:xfrm>
            <a:custGeom>
              <a:avLst/>
              <a:gdLst>
                <a:gd name="T0" fmla="*/ 60 w 68"/>
                <a:gd name="T1" fmla="*/ 96 h 96"/>
                <a:gd name="T2" fmla="*/ 25 w 68"/>
                <a:gd name="T3" fmla="*/ 16 h 96"/>
                <a:gd name="T4" fmla="*/ 68 w 68"/>
                <a:gd name="T5" fmla="*/ 32 h 96"/>
                <a:gd name="T6" fmla="*/ 60 w 68"/>
                <a:gd name="T7" fmla="*/ 96 h 96"/>
              </a:gdLst>
              <a:ahLst/>
              <a:cxnLst>
                <a:cxn ang="0">
                  <a:pos x="T0" y="T1"/>
                </a:cxn>
                <a:cxn ang="0">
                  <a:pos x="T2" y="T3"/>
                </a:cxn>
                <a:cxn ang="0">
                  <a:pos x="T4" y="T5"/>
                </a:cxn>
                <a:cxn ang="0">
                  <a:pos x="T6" y="T7"/>
                </a:cxn>
              </a:cxnLst>
              <a:rect l="0" t="0" r="r" b="b"/>
              <a:pathLst>
                <a:path w="68" h="96">
                  <a:moveTo>
                    <a:pt x="60" y="96"/>
                  </a:moveTo>
                  <a:cubicBezTo>
                    <a:pt x="5" y="96"/>
                    <a:pt x="0" y="32"/>
                    <a:pt x="25" y="16"/>
                  </a:cubicBezTo>
                  <a:cubicBezTo>
                    <a:pt x="50" y="0"/>
                    <a:pt x="68" y="32"/>
                    <a:pt x="68" y="32"/>
                  </a:cubicBezTo>
                  <a:lnTo>
                    <a:pt x="60" y="96"/>
                  </a:lnTo>
                  <a:close/>
                </a:path>
              </a:pathLst>
            </a:custGeom>
            <a:solidFill>
              <a:srgbClr val="F9DA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6" name="Freeform 581"/>
            <p:cNvSpPr/>
            <p:nvPr/>
          </p:nvSpPr>
          <p:spPr bwMode="auto">
            <a:xfrm>
              <a:off x="8988426" y="-2562226"/>
              <a:ext cx="252413" cy="319088"/>
            </a:xfrm>
            <a:custGeom>
              <a:avLst/>
              <a:gdLst>
                <a:gd name="T0" fmla="*/ 8 w 67"/>
                <a:gd name="T1" fmla="*/ 82 h 85"/>
                <a:gd name="T2" fmla="*/ 49 w 67"/>
                <a:gd name="T3" fmla="*/ 67 h 85"/>
                <a:gd name="T4" fmla="*/ 31 w 67"/>
                <a:gd name="T5" fmla="*/ 1 h 85"/>
                <a:gd name="T6" fmla="*/ 2 w 67"/>
                <a:gd name="T7" fmla="*/ 36 h 85"/>
                <a:gd name="T8" fmla="*/ 8 w 67"/>
                <a:gd name="T9" fmla="*/ 82 h 85"/>
              </a:gdLst>
              <a:ahLst/>
              <a:cxnLst>
                <a:cxn ang="0">
                  <a:pos x="T0" y="T1"/>
                </a:cxn>
                <a:cxn ang="0">
                  <a:pos x="T2" y="T3"/>
                </a:cxn>
                <a:cxn ang="0">
                  <a:pos x="T4" y="T5"/>
                </a:cxn>
                <a:cxn ang="0">
                  <a:pos x="T6" y="T7"/>
                </a:cxn>
                <a:cxn ang="0">
                  <a:pos x="T8" y="T9"/>
                </a:cxn>
              </a:cxnLst>
              <a:rect l="0" t="0" r="r" b="b"/>
              <a:pathLst>
                <a:path w="67" h="85">
                  <a:moveTo>
                    <a:pt x="8" y="82"/>
                  </a:moveTo>
                  <a:cubicBezTo>
                    <a:pt x="8" y="82"/>
                    <a:pt x="31" y="85"/>
                    <a:pt x="49" y="67"/>
                  </a:cubicBezTo>
                  <a:cubicBezTo>
                    <a:pt x="67" y="49"/>
                    <a:pt x="63" y="2"/>
                    <a:pt x="31" y="1"/>
                  </a:cubicBezTo>
                  <a:cubicBezTo>
                    <a:pt x="0" y="0"/>
                    <a:pt x="2" y="36"/>
                    <a:pt x="2" y="36"/>
                  </a:cubicBezTo>
                  <a:lnTo>
                    <a:pt x="8" y="82"/>
                  </a:lnTo>
                  <a:close/>
                </a:path>
              </a:pathLst>
            </a:custGeom>
            <a:solidFill>
              <a:srgbClr val="F9DA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Freeform 582"/>
            <p:cNvSpPr/>
            <p:nvPr/>
          </p:nvSpPr>
          <p:spPr bwMode="auto">
            <a:xfrm>
              <a:off x="7867651" y="-3525838"/>
              <a:ext cx="1169988" cy="1763713"/>
            </a:xfrm>
            <a:custGeom>
              <a:avLst/>
              <a:gdLst>
                <a:gd name="T0" fmla="*/ 305 w 312"/>
                <a:gd name="T1" fmla="*/ 222 h 470"/>
                <a:gd name="T2" fmla="*/ 309 w 312"/>
                <a:gd name="T3" fmla="*/ 344 h 470"/>
                <a:gd name="T4" fmla="*/ 306 w 312"/>
                <a:gd name="T5" fmla="*/ 387 h 470"/>
                <a:gd name="T6" fmla="*/ 267 w 312"/>
                <a:gd name="T7" fmla="*/ 429 h 470"/>
                <a:gd name="T8" fmla="*/ 201 w 312"/>
                <a:gd name="T9" fmla="*/ 450 h 470"/>
                <a:gd name="T10" fmla="*/ 143 w 312"/>
                <a:gd name="T11" fmla="*/ 469 h 470"/>
                <a:gd name="T12" fmla="*/ 97 w 312"/>
                <a:gd name="T13" fmla="*/ 455 h 470"/>
                <a:gd name="T14" fmla="*/ 26 w 312"/>
                <a:gd name="T15" fmla="*/ 433 h 470"/>
                <a:gd name="T16" fmla="*/ 5 w 312"/>
                <a:gd name="T17" fmla="*/ 392 h 470"/>
                <a:gd name="T18" fmla="*/ 10 w 312"/>
                <a:gd name="T19" fmla="*/ 202 h 470"/>
                <a:gd name="T20" fmla="*/ 52 w 312"/>
                <a:gd name="T21" fmla="*/ 85 h 470"/>
                <a:gd name="T22" fmla="*/ 305 w 312"/>
                <a:gd name="T23" fmla="*/ 22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470">
                  <a:moveTo>
                    <a:pt x="305" y="222"/>
                  </a:moveTo>
                  <a:cubicBezTo>
                    <a:pt x="305" y="222"/>
                    <a:pt x="312" y="294"/>
                    <a:pt x="309" y="344"/>
                  </a:cubicBezTo>
                  <a:cubicBezTo>
                    <a:pt x="308" y="359"/>
                    <a:pt x="308" y="378"/>
                    <a:pt x="306" y="387"/>
                  </a:cubicBezTo>
                  <a:cubicBezTo>
                    <a:pt x="300" y="425"/>
                    <a:pt x="288" y="423"/>
                    <a:pt x="267" y="429"/>
                  </a:cubicBezTo>
                  <a:cubicBezTo>
                    <a:pt x="261" y="430"/>
                    <a:pt x="231" y="438"/>
                    <a:pt x="201" y="450"/>
                  </a:cubicBezTo>
                  <a:cubicBezTo>
                    <a:pt x="181" y="457"/>
                    <a:pt x="164" y="469"/>
                    <a:pt x="143" y="469"/>
                  </a:cubicBezTo>
                  <a:cubicBezTo>
                    <a:pt x="126" y="470"/>
                    <a:pt x="112" y="459"/>
                    <a:pt x="97" y="455"/>
                  </a:cubicBezTo>
                  <a:cubicBezTo>
                    <a:pt x="60" y="445"/>
                    <a:pt x="30" y="434"/>
                    <a:pt x="26" y="433"/>
                  </a:cubicBezTo>
                  <a:cubicBezTo>
                    <a:pt x="15" y="429"/>
                    <a:pt x="7" y="419"/>
                    <a:pt x="5" y="392"/>
                  </a:cubicBezTo>
                  <a:cubicBezTo>
                    <a:pt x="4" y="365"/>
                    <a:pt x="0" y="255"/>
                    <a:pt x="10" y="202"/>
                  </a:cubicBezTo>
                  <a:cubicBezTo>
                    <a:pt x="20" y="149"/>
                    <a:pt x="21" y="105"/>
                    <a:pt x="52" y="85"/>
                  </a:cubicBezTo>
                  <a:cubicBezTo>
                    <a:pt x="62" y="75"/>
                    <a:pt x="302" y="0"/>
                    <a:pt x="305" y="222"/>
                  </a:cubicBezTo>
                  <a:close/>
                </a:path>
              </a:pathLst>
            </a:custGeom>
            <a:solidFill>
              <a:srgbClr val="F9DA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Freeform 583"/>
            <p:cNvSpPr/>
            <p:nvPr/>
          </p:nvSpPr>
          <p:spPr bwMode="auto">
            <a:xfrm>
              <a:off x="7931151" y="-3508376"/>
              <a:ext cx="1076325" cy="814388"/>
            </a:xfrm>
            <a:custGeom>
              <a:avLst/>
              <a:gdLst>
                <a:gd name="T0" fmla="*/ 132 w 287"/>
                <a:gd name="T1" fmla="*/ 213 h 217"/>
                <a:gd name="T2" fmla="*/ 0 w 287"/>
                <a:gd name="T3" fmla="*/ 156 h 217"/>
                <a:gd name="T4" fmla="*/ 35 w 287"/>
                <a:gd name="T5" fmla="*/ 80 h 217"/>
                <a:gd name="T6" fmla="*/ 287 w 287"/>
                <a:gd name="T7" fmla="*/ 196 h 217"/>
                <a:gd name="T8" fmla="*/ 176 w 287"/>
                <a:gd name="T9" fmla="*/ 217 h 217"/>
                <a:gd name="T10" fmla="*/ 132 w 287"/>
                <a:gd name="T11" fmla="*/ 213 h 217"/>
              </a:gdLst>
              <a:ahLst/>
              <a:cxnLst>
                <a:cxn ang="0">
                  <a:pos x="T0" y="T1"/>
                </a:cxn>
                <a:cxn ang="0">
                  <a:pos x="T2" y="T3"/>
                </a:cxn>
                <a:cxn ang="0">
                  <a:pos x="T4" y="T5"/>
                </a:cxn>
                <a:cxn ang="0">
                  <a:pos x="T6" y="T7"/>
                </a:cxn>
                <a:cxn ang="0">
                  <a:pos x="T8" y="T9"/>
                </a:cxn>
                <a:cxn ang="0">
                  <a:pos x="T10" y="T11"/>
                </a:cxn>
              </a:cxnLst>
              <a:rect l="0" t="0" r="r" b="b"/>
              <a:pathLst>
                <a:path w="287" h="217">
                  <a:moveTo>
                    <a:pt x="132" y="213"/>
                  </a:moveTo>
                  <a:cubicBezTo>
                    <a:pt x="86" y="200"/>
                    <a:pt x="40" y="180"/>
                    <a:pt x="0" y="156"/>
                  </a:cubicBezTo>
                  <a:cubicBezTo>
                    <a:pt x="5" y="122"/>
                    <a:pt x="12" y="95"/>
                    <a:pt x="35" y="80"/>
                  </a:cubicBezTo>
                  <a:cubicBezTo>
                    <a:pt x="44" y="70"/>
                    <a:pt x="269" y="0"/>
                    <a:pt x="287" y="196"/>
                  </a:cubicBezTo>
                  <a:cubicBezTo>
                    <a:pt x="250" y="204"/>
                    <a:pt x="213" y="213"/>
                    <a:pt x="176" y="217"/>
                  </a:cubicBezTo>
                  <a:cubicBezTo>
                    <a:pt x="162" y="216"/>
                    <a:pt x="147" y="214"/>
                    <a:pt x="132" y="213"/>
                  </a:cubicBezTo>
                  <a:close/>
                </a:path>
              </a:pathLst>
            </a:custGeom>
            <a:solidFill>
              <a:srgbClr val="F7CE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Freeform 584"/>
            <p:cNvSpPr/>
            <p:nvPr/>
          </p:nvSpPr>
          <p:spPr bwMode="auto">
            <a:xfrm>
              <a:off x="8899526" y="-3095626"/>
              <a:ext cx="258763" cy="882650"/>
            </a:xfrm>
            <a:custGeom>
              <a:avLst/>
              <a:gdLst>
                <a:gd name="T0" fmla="*/ 62 w 69"/>
                <a:gd name="T1" fmla="*/ 0 h 235"/>
                <a:gd name="T2" fmla="*/ 64 w 69"/>
                <a:gd name="T3" fmla="*/ 145 h 235"/>
                <a:gd name="T4" fmla="*/ 50 w 69"/>
                <a:gd name="T5" fmla="*/ 143 h 235"/>
                <a:gd name="T6" fmla="*/ 26 w 69"/>
                <a:gd name="T7" fmla="*/ 172 h 235"/>
                <a:gd name="T8" fmla="*/ 31 w 69"/>
                <a:gd name="T9" fmla="*/ 231 h 235"/>
                <a:gd name="T10" fmla="*/ 20 w 69"/>
                <a:gd name="T11" fmla="*/ 235 h 235"/>
                <a:gd name="T12" fmla="*/ 9 w 69"/>
                <a:gd name="T13" fmla="*/ 230 h 235"/>
                <a:gd name="T14" fmla="*/ 0 w 69"/>
                <a:gd name="T15" fmla="*/ 22 h 235"/>
                <a:gd name="T16" fmla="*/ 62 w 69"/>
                <a:gd name="T17"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235">
                  <a:moveTo>
                    <a:pt x="62" y="0"/>
                  </a:moveTo>
                  <a:cubicBezTo>
                    <a:pt x="62" y="0"/>
                    <a:pt x="69" y="106"/>
                    <a:pt x="64" y="145"/>
                  </a:cubicBezTo>
                  <a:cubicBezTo>
                    <a:pt x="64" y="145"/>
                    <a:pt x="58" y="143"/>
                    <a:pt x="50" y="143"/>
                  </a:cubicBezTo>
                  <a:cubicBezTo>
                    <a:pt x="42" y="144"/>
                    <a:pt x="28" y="149"/>
                    <a:pt x="26" y="172"/>
                  </a:cubicBezTo>
                  <a:cubicBezTo>
                    <a:pt x="21" y="214"/>
                    <a:pt x="31" y="231"/>
                    <a:pt x="31" y="231"/>
                  </a:cubicBezTo>
                  <a:cubicBezTo>
                    <a:pt x="31" y="231"/>
                    <a:pt x="30" y="235"/>
                    <a:pt x="20" y="235"/>
                  </a:cubicBezTo>
                  <a:cubicBezTo>
                    <a:pt x="10" y="235"/>
                    <a:pt x="9" y="230"/>
                    <a:pt x="9" y="230"/>
                  </a:cubicBezTo>
                  <a:cubicBezTo>
                    <a:pt x="0" y="22"/>
                    <a:pt x="0" y="22"/>
                    <a:pt x="0" y="22"/>
                  </a:cubicBezTo>
                  <a:lnTo>
                    <a:pt x="62" y="0"/>
                  </a:lnTo>
                  <a:close/>
                </a:path>
              </a:pathLst>
            </a:custGeom>
            <a:solidFill>
              <a:srgbClr val="4430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585"/>
            <p:cNvSpPr/>
            <p:nvPr/>
          </p:nvSpPr>
          <p:spPr bwMode="auto">
            <a:xfrm>
              <a:off x="9023351" y="-2663826"/>
              <a:ext cx="123825" cy="139700"/>
            </a:xfrm>
            <a:custGeom>
              <a:avLst/>
              <a:gdLst>
                <a:gd name="T0" fmla="*/ 0 w 33"/>
                <a:gd name="T1" fmla="*/ 37 h 37"/>
                <a:gd name="T2" fmla="*/ 1 w 33"/>
                <a:gd name="T3" fmla="*/ 19 h 37"/>
                <a:gd name="T4" fmla="*/ 6 w 33"/>
                <a:gd name="T5" fmla="*/ 13 h 37"/>
                <a:gd name="T6" fmla="*/ 29 w 33"/>
                <a:gd name="T7" fmla="*/ 0 h 37"/>
                <a:gd name="T8" fmla="*/ 33 w 33"/>
                <a:gd name="T9" fmla="*/ 0 h 37"/>
                <a:gd name="T10" fmla="*/ 31 w 33"/>
                <a:gd name="T11" fmla="*/ 30 h 37"/>
                <a:gd name="T12" fmla="*/ 17 w 33"/>
                <a:gd name="T13" fmla="*/ 28 h 37"/>
                <a:gd name="T14" fmla="*/ 0 w 3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0" y="37"/>
                  </a:moveTo>
                  <a:cubicBezTo>
                    <a:pt x="1" y="31"/>
                    <a:pt x="2" y="26"/>
                    <a:pt x="1" y="19"/>
                  </a:cubicBezTo>
                  <a:cubicBezTo>
                    <a:pt x="3" y="17"/>
                    <a:pt x="5" y="15"/>
                    <a:pt x="6" y="13"/>
                  </a:cubicBezTo>
                  <a:cubicBezTo>
                    <a:pt x="14" y="9"/>
                    <a:pt x="21" y="4"/>
                    <a:pt x="29" y="0"/>
                  </a:cubicBezTo>
                  <a:cubicBezTo>
                    <a:pt x="30" y="0"/>
                    <a:pt x="32" y="0"/>
                    <a:pt x="33" y="0"/>
                  </a:cubicBezTo>
                  <a:cubicBezTo>
                    <a:pt x="33" y="12"/>
                    <a:pt x="32" y="22"/>
                    <a:pt x="31" y="30"/>
                  </a:cubicBezTo>
                  <a:cubicBezTo>
                    <a:pt x="31" y="30"/>
                    <a:pt x="25" y="28"/>
                    <a:pt x="17" y="28"/>
                  </a:cubicBezTo>
                  <a:cubicBezTo>
                    <a:pt x="12" y="29"/>
                    <a:pt x="6" y="31"/>
                    <a:pt x="0" y="37"/>
                  </a:cubicBezTo>
                  <a:close/>
                </a:path>
              </a:pathLst>
            </a:custGeom>
            <a:solidFill>
              <a:srgbClr val="33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1" name="Freeform 586"/>
            <p:cNvSpPr/>
            <p:nvPr/>
          </p:nvSpPr>
          <p:spPr bwMode="auto">
            <a:xfrm>
              <a:off x="8902701" y="-3019426"/>
              <a:ext cx="239713" cy="212725"/>
            </a:xfrm>
            <a:custGeom>
              <a:avLst/>
              <a:gdLst>
                <a:gd name="T0" fmla="*/ 63 w 64"/>
                <a:gd name="T1" fmla="*/ 0 h 57"/>
                <a:gd name="T2" fmla="*/ 64 w 64"/>
                <a:gd name="T3" fmla="*/ 31 h 57"/>
                <a:gd name="T4" fmla="*/ 2 w 64"/>
                <a:gd name="T5" fmla="*/ 57 h 57"/>
                <a:gd name="T6" fmla="*/ 0 w 64"/>
                <a:gd name="T7" fmla="*/ 30 h 57"/>
                <a:gd name="T8" fmla="*/ 63 w 64"/>
                <a:gd name="T9" fmla="*/ 0 h 57"/>
              </a:gdLst>
              <a:ahLst/>
              <a:cxnLst>
                <a:cxn ang="0">
                  <a:pos x="T0" y="T1"/>
                </a:cxn>
                <a:cxn ang="0">
                  <a:pos x="T2" y="T3"/>
                </a:cxn>
                <a:cxn ang="0">
                  <a:pos x="T4" y="T5"/>
                </a:cxn>
                <a:cxn ang="0">
                  <a:pos x="T6" y="T7"/>
                </a:cxn>
                <a:cxn ang="0">
                  <a:pos x="T8" y="T9"/>
                </a:cxn>
              </a:cxnLst>
              <a:rect l="0" t="0" r="r" b="b"/>
              <a:pathLst>
                <a:path w="64" h="57">
                  <a:moveTo>
                    <a:pt x="63" y="0"/>
                  </a:moveTo>
                  <a:cubicBezTo>
                    <a:pt x="64" y="31"/>
                    <a:pt x="64" y="31"/>
                    <a:pt x="64" y="31"/>
                  </a:cubicBezTo>
                  <a:cubicBezTo>
                    <a:pt x="64" y="31"/>
                    <a:pt x="33" y="57"/>
                    <a:pt x="2" y="57"/>
                  </a:cubicBezTo>
                  <a:cubicBezTo>
                    <a:pt x="0" y="30"/>
                    <a:pt x="0" y="30"/>
                    <a:pt x="0" y="30"/>
                  </a:cubicBezTo>
                  <a:lnTo>
                    <a:pt x="63" y="0"/>
                  </a:lnTo>
                  <a:close/>
                </a:path>
              </a:pathLst>
            </a:custGeom>
            <a:solidFill>
              <a:srgbClr val="33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Freeform 587"/>
            <p:cNvSpPr/>
            <p:nvPr/>
          </p:nvSpPr>
          <p:spPr bwMode="auto">
            <a:xfrm>
              <a:off x="7585076" y="-3484563"/>
              <a:ext cx="1685925" cy="1260475"/>
            </a:xfrm>
            <a:custGeom>
              <a:avLst/>
              <a:gdLst>
                <a:gd name="T0" fmla="*/ 377 w 449"/>
                <a:gd name="T1" fmla="*/ 7 h 336"/>
                <a:gd name="T2" fmla="*/ 291 w 449"/>
                <a:gd name="T3" fmla="*/ 41 h 336"/>
                <a:gd name="T4" fmla="*/ 145 w 449"/>
                <a:gd name="T5" fmla="*/ 2 h 336"/>
                <a:gd name="T6" fmla="*/ 65 w 449"/>
                <a:gd name="T7" fmla="*/ 77 h 336"/>
                <a:gd name="T8" fmla="*/ 11 w 449"/>
                <a:gd name="T9" fmla="*/ 102 h 336"/>
                <a:gd name="T10" fmla="*/ 43 w 449"/>
                <a:gd name="T11" fmla="*/ 257 h 336"/>
                <a:gd name="T12" fmla="*/ 47 w 449"/>
                <a:gd name="T13" fmla="*/ 254 h 336"/>
                <a:gd name="T14" fmla="*/ 78 w 449"/>
                <a:gd name="T15" fmla="*/ 261 h 336"/>
                <a:gd name="T16" fmla="*/ 77 w 449"/>
                <a:gd name="T17" fmla="*/ 330 h 336"/>
                <a:gd name="T18" fmla="*/ 89 w 449"/>
                <a:gd name="T19" fmla="*/ 336 h 336"/>
                <a:gd name="T20" fmla="*/ 100 w 449"/>
                <a:gd name="T21" fmla="*/ 325 h 336"/>
                <a:gd name="T22" fmla="*/ 100 w 449"/>
                <a:gd name="T23" fmla="*/ 196 h 336"/>
                <a:gd name="T24" fmla="*/ 103 w 449"/>
                <a:gd name="T25" fmla="*/ 139 h 336"/>
                <a:gd name="T26" fmla="*/ 319 w 449"/>
                <a:gd name="T27" fmla="*/ 185 h 336"/>
                <a:gd name="T28" fmla="*/ 449 w 449"/>
                <a:gd name="T29" fmla="*/ 42 h 336"/>
                <a:gd name="T30" fmla="*/ 412 w 449"/>
                <a:gd name="T31" fmla="*/ 82 h 336"/>
                <a:gd name="T32" fmla="*/ 408 w 449"/>
                <a:gd name="T33" fmla="*/ 5 h 336"/>
                <a:gd name="T34" fmla="*/ 385 w 449"/>
                <a:gd name="T35" fmla="*/ 45 h 336"/>
                <a:gd name="T36" fmla="*/ 377 w 449"/>
                <a:gd name="T37" fmla="*/ 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9" h="336">
                  <a:moveTo>
                    <a:pt x="377" y="7"/>
                  </a:moveTo>
                  <a:cubicBezTo>
                    <a:pt x="377" y="7"/>
                    <a:pt x="376" y="55"/>
                    <a:pt x="291" y="41"/>
                  </a:cubicBezTo>
                  <a:cubicBezTo>
                    <a:pt x="233" y="31"/>
                    <a:pt x="192" y="0"/>
                    <a:pt x="145" y="2"/>
                  </a:cubicBezTo>
                  <a:cubicBezTo>
                    <a:pt x="98" y="4"/>
                    <a:pt x="65" y="47"/>
                    <a:pt x="65" y="77"/>
                  </a:cubicBezTo>
                  <a:cubicBezTo>
                    <a:pt x="65" y="77"/>
                    <a:pt x="29" y="54"/>
                    <a:pt x="11" y="102"/>
                  </a:cubicBezTo>
                  <a:cubicBezTo>
                    <a:pt x="0" y="132"/>
                    <a:pt x="16" y="182"/>
                    <a:pt x="43" y="257"/>
                  </a:cubicBezTo>
                  <a:cubicBezTo>
                    <a:pt x="43" y="257"/>
                    <a:pt x="45" y="255"/>
                    <a:pt x="47" y="254"/>
                  </a:cubicBezTo>
                  <a:cubicBezTo>
                    <a:pt x="53" y="251"/>
                    <a:pt x="65" y="248"/>
                    <a:pt x="78" y="261"/>
                  </a:cubicBezTo>
                  <a:cubicBezTo>
                    <a:pt x="89" y="273"/>
                    <a:pt x="77" y="330"/>
                    <a:pt x="77" y="330"/>
                  </a:cubicBezTo>
                  <a:cubicBezTo>
                    <a:pt x="77" y="330"/>
                    <a:pt x="76" y="336"/>
                    <a:pt x="89" y="336"/>
                  </a:cubicBezTo>
                  <a:cubicBezTo>
                    <a:pt x="102" y="336"/>
                    <a:pt x="100" y="325"/>
                    <a:pt x="100" y="325"/>
                  </a:cubicBezTo>
                  <a:cubicBezTo>
                    <a:pt x="100" y="325"/>
                    <a:pt x="102" y="268"/>
                    <a:pt x="100" y="196"/>
                  </a:cubicBezTo>
                  <a:cubicBezTo>
                    <a:pt x="100" y="166"/>
                    <a:pt x="98" y="148"/>
                    <a:pt x="103" y="139"/>
                  </a:cubicBezTo>
                  <a:cubicBezTo>
                    <a:pt x="103" y="139"/>
                    <a:pt x="209" y="209"/>
                    <a:pt x="319" y="185"/>
                  </a:cubicBezTo>
                  <a:cubicBezTo>
                    <a:pt x="429" y="161"/>
                    <a:pt x="443" y="91"/>
                    <a:pt x="449" y="42"/>
                  </a:cubicBezTo>
                  <a:cubicBezTo>
                    <a:pt x="449" y="42"/>
                    <a:pt x="438" y="72"/>
                    <a:pt x="412" y="82"/>
                  </a:cubicBezTo>
                  <a:cubicBezTo>
                    <a:pt x="412" y="82"/>
                    <a:pt x="435" y="43"/>
                    <a:pt x="408" y="5"/>
                  </a:cubicBezTo>
                  <a:cubicBezTo>
                    <a:pt x="408" y="5"/>
                    <a:pt x="400" y="36"/>
                    <a:pt x="385" y="45"/>
                  </a:cubicBezTo>
                  <a:cubicBezTo>
                    <a:pt x="385" y="45"/>
                    <a:pt x="392" y="39"/>
                    <a:pt x="377" y="7"/>
                  </a:cubicBezTo>
                  <a:close/>
                </a:path>
              </a:pathLst>
            </a:custGeom>
            <a:solidFill>
              <a:srgbClr val="4430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Freeform 588"/>
            <p:cNvSpPr/>
            <p:nvPr/>
          </p:nvSpPr>
          <p:spPr bwMode="auto">
            <a:xfrm>
              <a:off x="7716838" y="-2611438"/>
              <a:ext cx="180975" cy="117475"/>
            </a:xfrm>
            <a:custGeom>
              <a:avLst/>
              <a:gdLst>
                <a:gd name="T0" fmla="*/ 0 w 48"/>
                <a:gd name="T1" fmla="*/ 0 h 31"/>
                <a:gd name="T2" fmla="*/ 42 w 48"/>
                <a:gd name="T3" fmla="*/ 8 h 31"/>
                <a:gd name="T4" fmla="*/ 43 w 48"/>
                <a:gd name="T5" fmla="*/ 9 h 31"/>
                <a:gd name="T6" fmla="*/ 45 w 48"/>
                <a:gd name="T7" fmla="*/ 31 h 31"/>
                <a:gd name="T8" fmla="*/ 45 w 48"/>
                <a:gd name="T9" fmla="*/ 31 h 31"/>
                <a:gd name="T10" fmla="*/ 43 w 48"/>
                <a:gd name="T11" fmla="*/ 28 h 31"/>
                <a:gd name="T12" fmla="*/ 12 w 48"/>
                <a:gd name="T13" fmla="*/ 21 h 31"/>
                <a:gd name="T14" fmla="*/ 8 w 48"/>
                <a:gd name="T15" fmla="*/ 24 h 31"/>
                <a:gd name="T16" fmla="*/ 0 w 48"/>
                <a:gd name="T17" fmla="*/ 0 h 31"/>
                <a:gd name="T18" fmla="*/ 0 w 48"/>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31">
                  <a:moveTo>
                    <a:pt x="0" y="0"/>
                  </a:moveTo>
                  <a:cubicBezTo>
                    <a:pt x="15" y="0"/>
                    <a:pt x="29" y="2"/>
                    <a:pt x="42" y="8"/>
                  </a:cubicBezTo>
                  <a:cubicBezTo>
                    <a:pt x="42" y="8"/>
                    <a:pt x="43" y="8"/>
                    <a:pt x="43" y="9"/>
                  </a:cubicBezTo>
                  <a:cubicBezTo>
                    <a:pt x="45" y="15"/>
                    <a:pt x="48" y="23"/>
                    <a:pt x="45" y="31"/>
                  </a:cubicBezTo>
                  <a:cubicBezTo>
                    <a:pt x="45" y="31"/>
                    <a:pt x="45" y="31"/>
                    <a:pt x="45" y="31"/>
                  </a:cubicBezTo>
                  <a:cubicBezTo>
                    <a:pt x="44" y="30"/>
                    <a:pt x="44" y="29"/>
                    <a:pt x="43" y="28"/>
                  </a:cubicBezTo>
                  <a:cubicBezTo>
                    <a:pt x="30" y="15"/>
                    <a:pt x="18" y="18"/>
                    <a:pt x="12" y="21"/>
                  </a:cubicBezTo>
                  <a:cubicBezTo>
                    <a:pt x="10" y="22"/>
                    <a:pt x="8" y="24"/>
                    <a:pt x="8" y="24"/>
                  </a:cubicBezTo>
                  <a:cubicBezTo>
                    <a:pt x="5" y="16"/>
                    <a:pt x="2" y="8"/>
                    <a:pt x="0" y="0"/>
                  </a:cubicBezTo>
                  <a:cubicBezTo>
                    <a:pt x="0" y="0"/>
                    <a:pt x="0" y="0"/>
                    <a:pt x="0" y="0"/>
                  </a:cubicBezTo>
                  <a:close/>
                </a:path>
              </a:pathLst>
            </a:custGeom>
            <a:solidFill>
              <a:srgbClr val="33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4" name="Freeform 589"/>
            <p:cNvSpPr/>
            <p:nvPr/>
          </p:nvSpPr>
          <p:spPr bwMode="auto">
            <a:xfrm>
              <a:off x="8718551" y="-2735263"/>
              <a:ext cx="228600" cy="176213"/>
            </a:xfrm>
            <a:custGeom>
              <a:avLst/>
              <a:gdLst>
                <a:gd name="T0" fmla="*/ 0 w 61"/>
                <a:gd name="T1" fmla="*/ 16 h 47"/>
                <a:gd name="T2" fmla="*/ 36 w 61"/>
                <a:gd name="T3" fmla="*/ 6 h 47"/>
                <a:gd name="T4" fmla="*/ 57 w 61"/>
                <a:gd name="T5" fmla="*/ 47 h 47"/>
                <a:gd name="T6" fmla="*/ 0 w 61"/>
                <a:gd name="T7" fmla="*/ 16 h 47"/>
              </a:gdLst>
              <a:ahLst/>
              <a:cxnLst>
                <a:cxn ang="0">
                  <a:pos x="T0" y="T1"/>
                </a:cxn>
                <a:cxn ang="0">
                  <a:pos x="T2" y="T3"/>
                </a:cxn>
                <a:cxn ang="0">
                  <a:pos x="T4" y="T5"/>
                </a:cxn>
                <a:cxn ang="0">
                  <a:pos x="T6" y="T7"/>
                </a:cxn>
              </a:cxnLst>
              <a:rect l="0" t="0" r="r" b="b"/>
              <a:pathLst>
                <a:path w="61" h="47">
                  <a:moveTo>
                    <a:pt x="0" y="16"/>
                  </a:moveTo>
                  <a:cubicBezTo>
                    <a:pt x="0" y="16"/>
                    <a:pt x="11" y="0"/>
                    <a:pt x="36" y="6"/>
                  </a:cubicBezTo>
                  <a:cubicBezTo>
                    <a:pt x="61" y="13"/>
                    <a:pt x="57" y="47"/>
                    <a:pt x="57" y="47"/>
                  </a:cubicBezTo>
                  <a:cubicBezTo>
                    <a:pt x="57" y="47"/>
                    <a:pt x="31" y="18"/>
                    <a:pt x="0" y="16"/>
                  </a:cubicBezTo>
                  <a:close/>
                </a:path>
              </a:pathLst>
            </a:custGeom>
            <a:solidFill>
              <a:srgbClr val="4430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5" name="Freeform 590"/>
            <p:cNvSpPr/>
            <p:nvPr/>
          </p:nvSpPr>
          <p:spPr bwMode="auto">
            <a:xfrm>
              <a:off x="8077201" y="-2716213"/>
              <a:ext cx="198438" cy="131763"/>
            </a:xfrm>
            <a:custGeom>
              <a:avLst/>
              <a:gdLst>
                <a:gd name="T0" fmla="*/ 42 w 53"/>
                <a:gd name="T1" fmla="*/ 5 h 35"/>
                <a:gd name="T2" fmla="*/ 52 w 53"/>
                <a:gd name="T3" fmla="*/ 19 h 35"/>
                <a:gd name="T4" fmla="*/ 3 w 53"/>
                <a:gd name="T5" fmla="*/ 35 h 35"/>
                <a:gd name="T6" fmla="*/ 5 w 53"/>
                <a:gd name="T7" fmla="*/ 15 h 35"/>
                <a:gd name="T8" fmla="*/ 42 w 53"/>
                <a:gd name="T9" fmla="*/ 5 h 35"/>
              </a:gdLst>
              <a:ahLst/>
              <a:cxnLst>
                <a:cxn ang="0">
                  <a:pos x="T0" y="T1"/>
                </a:cxn>
                <a:cxn ang="0">
                  <a:pos x="T2" y="T3"/>
                </a:cxn>
                <a:cxn ang="0">
                  <a:pos x="T4" y="T5"/>
                </a:cxn>
                <a:cxn ang="0">
                  <a:pos x="T6" y="T7"/>
                </a:cxn>
                <a:cxn ang="0">
                  <a:pos x="T8" y="T9"/>
                </a:cxn>
              </a:cxnLst>
              <a:rect l="0" t="0" r="r" b="b"/>
              <a:pathLst>
                <a:path w="53" h="35">
                  <a:moveTo>
                    <a:pt x="42" y="5"/>
                  </a:moveTo>
                  <a:cubicBezTo>
                    <a:pt x="42" y="5"/>
                    <a:pt x="53" y="8"/>
                    <a:pt x="52" y="19"/>
                  </a:cubicBezTo>
                  <a:cubicBezTo>
                    <a:pt x="52" y="19"/>
                    <a:pt x="19" y="17"/>
                    <a:pt x="3" y="35"/>
                  </a:cubicBezTo>
                  <a:cubicBezTo>
                    <a:pt x="3" y="35"/>
                    <a:pt x="0" y="22"/>
                    <a:pt x="5" y="15"/>
                  </a:cubicBezTo>
                  <a:cubicBezTo>
                    <a:pt x="9" y="8"/>
                    <a:pt x="26" y="0"/>
                    <a:pt x="42" y="5"/>
                  </a:cubicBezTo>
                  <a:close/>
                </a:path>
              </a:pathLst>
            </a:custGeom>
            <a:solidFill>
              <a:srgbClr val="4430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6" name="Freeform 591"/>
            <p:cNvSpPr/>
            <p:nvPr/>
          </p:nvSpPr>
          <p:spPr bwMode="auto">
            <a:xfrm>
              <a:off x="7735888" y="-2505076"/>
              <a:ext cx="134938" cy="176213"/>
            </a:xfrm>
            <a:custGeom>
              <a:avLst/>
              <a:gdLst>
                <a:gd name="T0" fmla="*/ 28 w 36"/>
                <a:gd name="T1" fmla="*/ 47 h 47"/>
                <a:gd name="T2" fmla="*/ 14 w 36"/>
                <a:gd name="T3" fmla="*/ 7 h 47"/>
                <a:gd name="T4" fmla="*/ 10 w 36"/>
                <a:gd name="T5" fmla="*/ 37 h 47"/>
                <a:gd name="T6" fmla="*/ 28 w 36"/>
                <a:gd name="T7" fmla="*/ 47 h 47"/>
              </a:gdLst>
              <a:ahLst/>
              <a:cxnLst>
                <a:cxn ang="0">
                  <a:pos x="T0" y="T1"/>
                </a:cxn>
                <a:cxn ang="0">
                  <a:pos x="T2" y="T3"/>
                </a:cxn>
                <a:cxn ang="0">
                  <a:pos x="T4" y="T5"/>
                </a:cxn>
                <a:cxn ang="0">
                  <a:pos x="T6" y="T7"/>
                </a:cxn>
              </a:cxnLst>
              <a:rect l="0" t="0" r="r" b="b"/>
              <a:pathLst>
                <a:path w="36" h="47">
                  <a:moveTo>
                    <a:pt x="28" y="47"/>
                  </a:moveTo>
                  <a:cubicBezTo>
                    <a:pt x="28" y="47"/>
                    <a:pt x="36" y="0"/>
                    <a:pt x="14" y="7"/>
                  </a:cubicBezTo>
                  <a:cubicBezTo>
                    <a:pt x="0" y="12"/>
                    <a:pt x="2" y="27"/>
                    <a:pt x="10" y="37"/>
                  </a:cubicBezTo>
                  <a:cubicBezTo>
                    <a:pt x="14" y="43"/>
                    <a:pt x="22" y="47"/>
                    <a:pt x="28" y="47"/>
                  </a:cubicBezTo>
                  <a:close/>
                </a:path>
              </a:pathLst>
            </a:custGeom>
            <a:solidFill>
              <a:srgbClr val="F7CE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7" name="Freeform 592"/>
            <p:cNvSpPr/>
            <p:nvPr/>
          </p:nvSpPr>
          <p:spPr bwMode="auto">
            <a:xfrm>
              <a:off x="7739063" y="-2471738"/>
              <a:ext cx="104775" cy="138113"/>
            </a:xfrm>
            <a:custGeom>
              <a:avLst/>
              <a:gdLst>
                <a:gd name="T0" fmla="*/ 27 w 28"/>
                <a:gd name="T1" fmla="*/ 37 h 37"/>
                <a:gd name="T2" fmla="*/ 28 w 28"/>
                <a:gd name="T3" fmla="*/ 25 h 37"/>
                <a:gd name="T4" fmla="*/ 4 w 28"/>
                <a:gd name="T5" fmla="*/ 19 h 37"/>
                <a:gd name="T6" fmla="*/ 27 w 28"/>
                <a:gd name="T7" fmla="*/ 37 h 37"/>
              </a:gdLst>
              <a:ahLst/>
              <a:cxnLst>
                <a:cxn ang="0">
                  <a:pos x="T0" y="T1"/>
                </a:cxn>
                <a:cxn ang="0">
                  <a:pos x="T2" y="T3"/>
                </a:cxn>
                <a:cxn ang="0">
                  <a:pos x="T4" y="T5"/>
                </a:cxn>
                <a:cxn ang="0">
                  <a:pos x="T6" y="T7"/>
                </a:cxn>
              </a:cxnLst>
              <a:rect l="0" t="0" r="r" b="b"/>
              <a:pathLst>
                <a:path w="28" h="37">
                  <a:moveTo>
                    <a:pt x="27" y="37"/>
                  </a:moveTo>
                  <a:cubicBezTo>
                    <a:pt x="28" y="25"/>
                    <a:pt x="28" y="25"/>
                    <a:pt x="28" y="25"/>
                  </a:cubicBezTo>
                  <a:cubicBezTo>
                    <a:pt x="28" y="25"/>
                    <a:pt x="0" y="0"/>
                    <a:pt x="4" y="19"/>
                  </a:cubicBezTo>
                  <a:cubicBezTo>
                    <a:pt x="8" y="37"/>
                    <a:pt x="27" y="37"/>
                    <a:pt x="27" y="37"/>
                  </a:cubicBezTo>
                  <a:close/>
                </a:path>
              </a:pathLst>
            </a:custGeom>
            <a:solidFill>
              <a:srgbClr val="E5BE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8" name="Freeform 593"/>
            <p:cNvSpPr/>
            <p:nvPr/>
          </p:nvSpPr>
          <p:spPr bwMode="auto">
            <a:xfrm>
              <a:off x="9023351" y="-2513013"/>
              <a:ext cx="160338" cy="195263"/>
            </a:xfrm>
            <a:custGeom>
              <a:avLst/>
              <a:gdLst>
                <a:gd name="T0" fmla="*/ 7 w 43"/>
                <a:gd name="T1" fmla="*/ 51 h 52"/>
                <a:gd name="T2" fmla="*/ 27 w 43"/>
                <a:gd name="T3" fmla="*/ 10 h 52"/>
                <a:gd name="T4" fmla="*/ 30 w 43"/>
                <a:gd name="T5" fmla="*/ 42 h 52"/>
                <a:gd name="T6" fmla="*/ 7 w 43"/>
                <a:gd name="T7" fmla="*/ 51 h 52"/>
              </a:gdLst>
              <a:ahLst/>
              <a:cxnLst>
                <a:cxn ang="0">
                  <a:pos x="T0" y="T1"/>
                </a:cxn>
                <a:cxn ang="0">
                  <a:pos x="T2" y="T3"/>
                </a:cxn>
                <a:cxn ang="0">
                  <a:pos x="T4" y="T5"/>
                </a:cxn>
                <a:cxn ang="0">
                  <a:pos x="T6" y="T7"/>
                </a:cxn>
              </a:cxnLst>
              <a:rect l="0" t="0" r="r" b="b"/>
              <a:pathLst>
                <a:path w="43" h="52">
                  <a:moveTo>
                    <a:pt x="7" y="51"/>
                  </a:moveTo>
                  <a:cubicBezTo>
                    <a:pt x="7" y="51"/>
                    <a:pt x="0" y="0"/>
                    <a:pt x="27" y="10"/>
                  </a:cubicBezTo>
                  <a:cubicBezTo>
                    <a:pt x="43" y="16"/>
                    <a:pt x="40" y="32"/>
                    <a:pt x="30" y="42"/>
                  </a:cubicBezTo>
                  <a:cubicBezTo>
                    <a:pt x="24" y="48"/>
                    <a:pt x="14" y="52"/>
                    <a:pt x="7" y="51"/>
                  </a:cubicBezTo>
                  <a:close/>
                </a:path>
              </a:pathLst>
            </a:custGeom>
            <a:solidFill>
              <a:srgbClr val="F7CE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 name="Freeform 594"/>
            <p:cNvSpPr/>
            <p:nvPr/>
          </p:nvSpPr>
          <p:spPr bwMode="auto">
            <a:xfrm>
              <a:off x="9045576" y="-2463801"/>
              <a:ext cx="134938" cy="146050"/>
            </a:xfrm>
            <a:custGeom>
              <a:avLst/>
              <a:gdLst>
                <a:gd name="T0" fmla="*/ 1 w 36"/>
                <a:gd name="T1" fmla="*/ 37 h 39"/>
                <a:gd name="T2" fmla="*/ 0 w 36"/>
                <a:gd name="T3" fmla="*/ 24 h 39"/>
                <a:gd name="T4" fmla="*/ 31 w 36"/>
                <a:gd name="T5" fmla="*/ 19 h 39"/>
                <a:gd name="T6" fmla="*/ 1 w 36"/>
                <a:gd name="T7" fmla="*/ 37 h 39"/>
              </a:gdLst>
              <a:ahLst/>
              <a:cxnLst>
                <a:cxn ang="0">
                  <a:pos x="T0" y="T1"/>
                </a:cxn>
                <a:cxn ang="0">
                  <a:pos x="T2" y="T3"/>
                </a:cxn>
                <a:cxn ang="0">
                  <a:pos x="T4" y="T5"/>
                </a:cxn>
                <a:cxn ang="0">
                  <a:pos x="T6" y="T7"/>
                </a:cxn>
              </a:cxnLst>
              <a:rect l="0" t="0" r="r" b="b"/>
              <a:pathLst>
                <a:path w="36" h="39">
                  <a:moveTo>
                    <a:pt x="1" y="37"/>
                  </a:moveTo>
                  <a:cubicBezTo>
                    <a:pt x="0" y="24"/>
                    <a:pt x="0" y="24"/>
                    <a:pt x="0" y="24"/>
                  </a:cubicBezTo>
                  <a:cubicBezTo>
                    <a:pt x="0" y="24"/>
                    <a:pt x="36" y="0"/>
                    <a:pt x="31" y="19"/>
                  </a:cubicBezTo>
                  <a:cubicBezTo>
                    <a:pt x="25" y="39"/>
                    <a:pt x="1" y="37"/>
                    <a:pt x="1" y="37"/>
                  </a:cubicBezTo>
                  <a:close/>
                </a:path>
              </a:pathLst>
            </a:custGeom>
            <a:solidFill>
              <a:srgbClr val="E5BE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 name="Freeform 595"/>
            <p:cNvSpPr/>
            <p:nvPr/>
          </p:nvSpPr>
          <p:spPr bwMode="auto">
            <a:xfrm>
              <a:off x="8355013" y="-1827213"/>
              <a:ext cx="112713" cy="38100"/>
            </a:xfrm>
            <a:custGeom>
              <a:avLst/>
              <a:gdLst>
                <a:gd name="T0" fmla="*/ 0 w 30"/>
                <a:gd name="T1" fmla="*/ 6 h 10"/>
                <a:gd name="T2" fmla="*/ 15 w 30"/>
                <a:gd name="T3" fmla="*/ 10 h 10"/>
                <a:gd name="T4" fmla="*/ 30 w 30"/>
                <a:gd name="T5" fmla="*/ 4 h 10"/>
                <a:gd name="T6" fmla="*/ 15 w 30"/>
                <a:gd name="T7" fmla="*/ 0 h 10"/>
                <a:gd name="T8" fmla="*/ 0 w 30"/>
                <a:gd name="T9" fmla="*/ 6 h 10"/>
              </a:gdLst>
              <a:ahLst/>
              <a:cxnLst>
                <a:cxn ang="0">
                  <a:pos x="T0" y="T1"/>
                </a:cxn>
                <a:cxn ang="0">
                  <a:pos x="T2" y="T3"/>
                </a:cxn>
                <a:cxn ang="0">
                  <a:pos x="T4" y="T5"/>
                </a:cxn>
                <a:cxn ang="0">
                  <a:pos x="T6" y="T7"/>
                </a:cxn>
                <a:cxn ang="0">
                  <a:pos x="T8" y="T9"/>
                </a:cxn>
              </a:cxnLst>
              <a:rect l="0" t="0" r="r" b="b"/>
              <a:pathLst>
                <a:path w="30" h="10">
                  <a:moveTo>
                    <a:pt x="0" y="6"/>
                  </a:moveTo>
                  <a:cubicBezTo>
                    <a:pt x="0" y="9"/>
                    <a:pt x="7" y="10"/>
                    <a:pt x="15" y="10"/>
                  </a:cubicBezTo>
                  <a:cubicBezTo>
                    <a:pt x="24" y="10"/>
                    <a:pt x="30" y="7"/>
                    <a:pt x="30" y="4"/>
                  </a:cubicBezTo>
                  <a:cubicBezTo>
                    <a:pt x="30" y="2"/>
                    <a:pt x="23" y="0"/>
                    <a:pt x="15" y="0"/>
                  </a:cubicBezTo>
                  <a:cubicBezTo>
                    <a:pt x="6" y="1"/>
                    <a:pt x="0" y="3"/>
                    <a:pt x="0" y="6"/>
                  </a:cubicBezTo>
                  <a:close/>
                </a:path>
              </a:pathLst>
            </a:custGeom>
            <a:solidFill>
              <a:srgbClr val="FFE9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 name="Freeform 596"/>
            <p:cNvSpPr/>
            <p:nvPr/>
          </p:nvSpPr>
          <p:spPr bwMode="auto">
            <a:xfrm>
              <a:off x="7672388" y="-2408238"/>
              <a:ext cx="209550" cy="187325"/>
            </a:xfrm>
            <a:custGeom>
              <a:avLst/>
              <a:gdLst>
                <a:gd name="T0" fmla="*/ 50 w 56"/>
                <a:gd name="T1" fmla="*/ 50 h 50"/>
                <a:gd name="T2" fmla="*/ 56 w 56"/>
                <a:gd name="T3" fmla="*/ 48 h 50"/>
                <a:gd name="T4" fmla="*/ 11 w 56"/>
                <a:gd name="T5" fmla="*/ 0 h 50"/>
                <a:gd name="T6" fmla="*/ 50 w 56"/>
                <a:gd name="T7" fmla="*/ 50 h 50"/>
              </a:gdLst>
              <a:ahLst/>
              <a:cxnLst>
                <a:cxn ang="0">
                  <a:pos x="T0" y="T1"/>
                </a:cxn>
                <a:cxn ang="0">
                  <a:pos x="T2" y="T3"/>
                </a:cxn>
                <a:cxn ang="0">
                  <a:pos x="T4" y="T5"/>
                </a:cxn>
                <a:cxn ang="0">
                  <a:pos x="T6" y="T7"/>
                </a:cxn>
              </a:cxnLst>
              <a:rect l="0" t="0" r="r" b="b"/>
              <a:pathLst>
                <a:path w="56" h="50">
                  <a:moveTo>
                    <a:pt x="50" y="50"/>
                  </a:moveTo>
                  <a:cubicBezTo>
                    <a:pt x="56" y="48"/>
                    <a:pt x="56" y="48"/>
                    <a:pt x="56" y="48"/>
                  </a:cubicBezTo>
                  <a:cubicBezTo>
                    <a:pt x="56" y="48"/>
                    <a:pt x="11" y="31"/>
                    <a:pt x="11" y="0"/>
                  </a:cubicBezTo>
                  <a:cubicBezTo>
                    <a:pt x="11" y="0"/>
                    <a:pt x="0" y="34"/>
                    <a:pt x="50" y="50"/>
                  </a:cubicBezTo>
                  <a:close/>
                </a:path>
              </a:pathLst>
            </a:custGeom>
            <a:solidFill>
              <a:srgbClr val="F7CE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 name="Freeform 597"/>
            <p:cNvSpPr/>
            <p:nvPr/>
          </p:nvSpPr>
          <p:spPr bwMode="auto">
            <a:xfrm>
              <a:off x="8963026" y="-3302001"/>
              <a:ext cx="187325" cy="203200"/>
            </a:xfrm>
            <a:custGeom>
              <a:avLst/>
              <a:gdLst>
                <a:gd name="T0" fmla="*/ 49 w 50"/>
                <a:gd name="T1" fmla="*/ 1 h 54"/>
                <a:gd name="T2" fmla="*/ 45 w 50"/>
                <a:gd name="T3" fmla="*/ 17 h 54"/>
                <a:gd name="T4" fmla="*/ 36 w 50"/>
                <a:gd name="T5" fmla="*/ 33 h 54"/>
                <a:gd name="T6" fmla="*/ 6 w 50"/>
                <a:gd name="T7" fmla="*/ 53 h 54"/>
                <a:gd name="T8" fmla="*/ 0 w 50"/>
                <a:gd name="T9" fmla="*/ 54 h 54"/>
                <a:gd name="T10" fmla="*/ 6 w 50"/>
                <a:gd name="T11" fmla="*/ 51 h 54"/>
                <a:gd name="T12" fmla="*/ 13 w 50"/>
                <a:gd name="T13" fmla="*/ 45 h 54"/>
                <a:gd name="T14" fmla="*/ 29 w 50"/>
                <a:gd name="T15" fmla="*/ 32 h 54"/>
                <a:gd name="T16" fmla="*/ 40 w 50"/>
                <a:gd name="T17" fmla="*/ 17 h 54"/>
                <a:gd name="T18" fmla="*/ 47 w 50"/>
                <a:gd name="T19" fmla="*/ 4 h 54"/>
                <a:gd name="T20" fmla="*/ 48 w 50"/>
                <a:gd name="T21" fmla="*/ 0 h 54"/>
                <a:gd name="T22" fmla="*/ 49 w 50"/>
                <a:gd name="T23"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4">
                  <a:moveTo>
                    <a:pt x="49" y="1"/>
                  </a:moveTo>
                  <a:cubicBezTo>
                    <a:pt x="50" y="5"/>
                    <a:pt x="46" y="13"/>
                    <a:pt x="45" y="17"/>
                  </a:cubicBezTo>
                  <a:cubicBezTo>
                    <a:pt x="43" y="22"/>
                    <a:pt x="40" y="28"/>
                    <a:pt x="36" y="33"/>
                  </a:cubicBezTo>
                  <a:cubicBezTo>
                    <a:pt x="29" y="43"/>
                    <a:pt x="18" y="50"/>
                    <a:pt x="6" y="53"/>
                  </a:cubicBezTo>
                  <a:cubicBezTo>
                    <a:pt x="4" y="54"/>
                    <a:pt x="2" y="54"/>
                    <a:pt x="0" y="54"/>
                  </a:cubicBezTo>
                  <a:cubicBezTo>
                    <a:pt x="1" y="53"/>
                    <a:pt x="4" y="52"/>
                    <a:pt x="6" y="51"/>
                  </a:cubicBezTo>
                  <a:cubicBezTo>
                    <a:pt x="9" y="49"/>
                    <a:pt x="11" y="47"/>
                    <a:pt x="13" y="45"/>
                  </a:cubicBezTo>
                  <a:cubicBezTo>
                    <a:pt x="19" y="41"/>
                    <a:pt x="24" y="37"/>
                    <a:pt x="29" y="32"/>
                  </a:cubicBezTo>
                  <a:cubicBezTo>
                    <a:pt x="33" y="28"/>
                    <a:pt x="37" y="22"/>
                    <a:pt x="40" y="17"/>
                  </a:cubicBezTo>
                  <a:cubicBezTo>
                    <a:pt x="42" y="12"/>
                    <a:pt x="45" y="8"/>
                    <a:pt x="47" y="4"/>
                  </a:cubicBezTo>
                  <a:cubicBezTo>
                    <a:pt x="47" y="2"/>
                    <a:pt x="48" y="1"/>
                    <a:pt x="48" y="0"/>
                  </a:cubicBezTo>
                  <a:cubicBezTo>
                    <a:pt x="49" y="0"/>
                    <a:pt x="49" y="1"/>
                    <a:pt x="49" y="1"/>
                  </a:cubicBezTo>
                  <a:close/>
                </a:path>
              </a:pathLst>
            </a:custGeom>
            <a:solidFill>
              <a:srgbClr val="33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 name="Freeform 598"/>
            <p:cNvSpPr/>
            <p:nvPr/>
          </p:nvSpPr>
          <p:spPr bwMode="auto">
            <a:xfrm>
              <a:off x="8924926" y="-3371851"/>
              <a:ext cx="117475" cy="160338"/>
            </a:xfrm>
            <a:custGeom>
              <a:avLst/>
              <a:gdLst>
                <a:gd name="T0" fmla="*/ 25 w 31"/>
                <a:gd name="T1" fmla="*/ 0 h 43"/>
                <a:gd name="T2" fmla="*/ 0 w 31"/>
                <a:gd name="T3" fmla="*/ 43 h 43"/>
                <a:gd name="T4" fmla="*/ 25 w 31"/>
                <a:gd name="T5" fmla="*/ 0 h 43"/>
              </a:gdLst>
              <a:ahLst/>
              <a:cxnLst>
                <a:cxn ang="0">
                  <a:pos x="T0" y="T1"/>
                </a:cxn>
                <a:cxn ang="0">
                  <a:pos x="T2" y="T3"/>
                </a:cxn>
                <a:cxn ang="0">
                  <a:pos x="T4" y="T5"/>
                </a:cxn>
              </a:cxnLst>
              <a:rect l="0" t="0" r="r" b="b"/>
              <a:pathLst>
                <a:path w="31" h="43">
                  <a:moveTo>
                    <a:pt x="25" y="0"/>
                  </a:moveTo>
                  <a:cubicBezTo>
                    <a:pt x="25" y="0"/>
                    <a:pt x="31" y="33"/>
                    <a:pt x="0" y="43"/>
                  </a:cubicBezTo>
                  <a:cubicBezTo>
                    <a:pt x="0" y="43"/>
                    <a:pt x="21" y="27"/>
                    <a:pt x="25" y="0"/>
                  </a:cubicBezTo>
                  <a:close/>
                </a:path>
              </a:pathLst>
            </a:custGeom>
            <a:solidFill>
              <a:srgbClr val="33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 name="Freeform 599"/>
            <p:cNvSpPr/>
            <p:nvPr/>
          </p:nvSpPr>
          <p:spPr bwMode="auto">
            <a:xfrm>
              <a:off x="7780338" y="-3184526"/>
              <a:ext cx="200025" cy="206375"/>
            </a:xfrm>
            <a:custGeom>
              <a:avLst/>
              <a:gdLst>
                <a:gd name="T0" fmla="*/ 15 w 53"/>
                <a:gd name="T1" fmla="*/ 0 h 55"/>
                <a:gd name="T2" fmla="*/ 53 w 53"/>
                <a:gd name="T3" fmla="*/ 55 h 55"/>
                <a:gd name="T4" fmla="*/ 15 w 53"/>
                <a:gd name="T5" fmla="*/ 0 h 55"/>
              </a:gdLst>
              <a:ahLst/>
              <a:cxnLst>
                <a:cxn ang="0">
                  <a:pos x="T0" y="T1"/>
                </a:cxn>
                <a:cxn ang="0">
                  <a:pos x="T2" y="T3"/>
                </a:cxn>
                <a:cxn ang="0">
                  <a:pos x="T4" y="T5"/>
                </a:cxn>
              </a:cxnLst>
              <a:rect l="0" t="0" r="r" b="b"/>
              <a:pathLst>
                <a:path w="53" h="55">
                  <a:moveTo>
                    <a:pt x="15" y="0"/>
                  </a:moveTo>
                  <a:cubicBezTo>
                    <a:pt x="15" y="0"/>
                    <a:pt x="0" y="46"/>
                    <a:pt x="53" y="55"/>
                  </a:cubicBezTo>
                  <a:cubicBezTo>
                    <a:pt x="53" y="55"/>
                    <a:pt x="24" y="34"/>
                    <a:pt x="15" y="0"/>
                  </a:cubicBezTo>
                  <a:close/>
                </a:path>
              </a:pathLst>
            </a:custGeom>
            <a:solidFill>
              <a:srgbClr val="33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 name="Freeform 600"/>
            <p:cNvSpPr/>
            <p:nvPr/>
          </p:nvSpPr>
          <p:spPr bwMode="auto">
            <a:xfrm>
              <a:off x="7934326" y="-3481388"/>
              <a:ext cx="577850" cy="165100"/>
            </a:xfrm>
            <a:custGeom>
              <a:avLst/>
              <a:gdLst>
                <a:gd name="T0" fmla="*/ 0 w 154"/>
                <a:gd name="T1" fmla="*/ 37 h 44"/>
                <a:gd name="T2" fmla="*/ 69 w 154"/>
                <a:gd name="T3" fmla="*/ 14 h 44"/>
                <a:gd name="T4" fmla="*/ 135 w 154"/>
                <a:gd name="T5" fmla="*/ 40 h 44"/>
                <a:gd name="T6" fmla="*/ 49 w 154"/>
                <a:gd name="T7" fmla="*/ 33 h 44"/>
                <a:gd name="T8" fmla="*/ 0 w 154"/>
                <a:gd name="T9" fmla="*/ 37 h 44"/>
              </a:gdLst>
              <a:ahLst/>
              <a:cxnLst>
                <a:cxn ang="0">
                  <a:pos x="T0" y="T1"/>
                </a:cxn>
                <a:cxn ang="0">
                  <a:pos x="T2" y="T3"/>
                </a:cxn>
                <a:cxn ang="0">
                  <a:pos x="T4" y="T5"/>
                </a:cxn>
                <a:cxn ang="0">
                  <a:pos x="T6" y="T7"/>
                </a:cxn>
                <a:cxn ang="0">
                  <a:pos x="T8" y="T9"/>
                </a:cxn>
              </a:cxnLst>
              <a:rect l="0" t="0" r="r" b="b"/>
              <a:pathLst>
                <a:path w="154" h="44">
                  <a:moveTo>
                    <a:pt x="0" y="37"/>
                  </a:moveTo>
                  <a:cubicBezTo>
                    <a:pt x="0" y="37"/>
                    <a:pt x="23" y="0"/>
                    <a:pt x="69" y="14"/>
                  </a:cubicBezTo>
                  <a:cubicBezTo>
                    <a:pt x="116" y="28"/>
                    <a:pt x="116" y="39"/>
                    <a:pt x="135" y="40"/>
                  </a:cubicBezTo>
                  <a:cubicBezTo>
                    <a:pt x="154" y="40"/>
                    <a:pt x="86" y="42"/>
                    <a:pt x="49" y="33"/>
                  </a:cubicBezTo>
                  <a:cubicBezTo>
                    <a:pt x="12" y="24"/>
                    <a:pt x="7" y="44"/>
                    <a:pt x="0" y="37"/>
                  </a:cubicBezTo>
                  <a:close/>
                </a:path>
              </a:pathLst>
            </a:custGeom>
            <a:solidFill>
              <a:srgbClr val="5139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 name="Freeform 601"/>
            <p:cNvSpPr/>
            <p:nvPr/>
          </p:nvSpPr>
          <p:spPr bwMode="auto">
            <a:xfrm>
              <a:off x="7645401" y="-3106738"/>
              <a:ext cx="233363" cy="312738"/>
            </a:xfrm>
            <a:custGeom>
              <a:avLst/>
              <a:gdLst>
                <a:gd name="T0" fmla="*/ 60 w 62"/>
                <a:gd name="T1" fmla="*/ 48 h 83"/>
                <a:gd name="T2" fmla="*/ 24 w 62"/>
                <a:gd name="T3" fmla="*/ 0 h 83"/>
                <a:gd name="T4" fmla="*/ 7 w 62"/>
                <a:gd name="T5" fmla="*/ 33 h 83"/>
                <a:gd name="T6" fmla="*/ 62 w 62"/>
                <a:gd name="T7" fmla="*/ 83 h 83"/>
                <a:gd name="T8" fmla="*/ 60 w 62"/>
                <a:gd name="T9" fmla="*/ 48 h 83"/>
              </a:gdLst>
              <a:ahLst/>
              <a:cxnLst>
                <a:cxn ang="0">
                  <a:pos x="T0" y="T1"/>
                </a:cxn>
                <a:cxn ang="0">
                  <a:pos x="T2" y="T3"/>
                </a:cxn>
                <a:cxn ang="0">
                  <a:pos x="T4" y="T5"/>
                </a:cxn>
                <a:cxn ang="0">
                  <a:pos x="T6" y="T7"/>
                </a:cxn>
                <a:cxn ang="0">
                  <a:pos x="T8" y="T9"/>
                </a:cxn>
              </a:cxnLst>
              <a:rect l="0" t="0" r="r" b="b"/>
              <a:pathLst>
                <a:path w="62" h="83">
                  <a:moveTo>
                    <a:pt x="60" y="48"/>
                  </a:moveTo>
                  <a:cubicBezTo>
                    <a:pt x="60" y="48"/>
                    <a:pt x="22" y="29"/>
                    <a:pt x="24" y="0"/>
                  </a:cubicBezTo>
                  <a:cubicBezTo>
                    <a:pt x="24" y="0"/>
                    <a:pt x="0" y="6"/>
                    <a:pt x="7" y="33"/>
                  </a:cubicBezTo>
                  <a:cubicBezTo>
                    <a:pt x="13" y="61"/>
                    <a:pt x="62" y="83"/>
                    <a:pt x="62" y="83"/>
                  </a:cubicBezTo>
                  <a:lnTo>
                    <a:pt x="60" y="48"/>
                  </a:lnTo>
                  <a:close/>
                </a:path>
              </a:pathLst>
            </a:custGeom>
            <a:solidFill>
              <a:srgbClr val="5139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 name="Freeform 602"/>
            <p:cNvSpPr/>
            <p:nvPr/>
          </p:nvSpPr>
          <p:spPr bwMode="auto">
            <a:xfrm>
              <a:off x="8828088" y="-2352676"/>
              <a:ext cx="44450" cy="19050"/>
            </a:xfrm>
            <a:custGeom>
              <a:avLst/>
              <a:gdLst>
                <a:gd name="T0" fmla="*/ 0 w 12"/>
                <a:gd name="T1" fmla="*/ 3 h 5"/>
                <a:gd name="T2" fmla="*/ 3 w 12"/>
                <a:gd name="T3" fmla="*/ 5 h 5"/>
                <a:gd name="T4" fmla="*/ 10 w 12"/>
                <a:gd name="T5" fmla="*/ 4 h 5"/>
                <a:gd name="T6" fmla="*/ 12 w 12"/>
                <a:gd name="T7" fmla="*/ 2 h 5"/>
                <a:gd name="T8" fmla="*/ 12 w 12"/>
                <a:gd name="T9" fmla="*/ 2 h 5"/>
                <a:gd name="T10" fmla="*/ 10 w 12"/>
                <a:gd name="T11" fmla="*/ 0 h 5"/>
                <a:gd name="T12" fmla="*/ 2 w 12"/>
                <a:gd name="T13" fmla="*/ 0 h 5"/>
                <a:gd name="T14" fmla="*/ 0 w 12"/>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5">
                  <a:moveTo>
                    <a:pt x="0" y="3"/>
                  </a:moveTo>
                  <a:cubicBezTo>
                    <a:pt x="0" y="4"/>
                    <a:pt x="1" y="5"/>
                    <a:pt x="3" y="5"/>
                  </a:cubicBezTo>
                  <a:cubicBezTo>
                    <a:pt x="10" y="4"/>
                    <a:pt x="10" y="4"/>
                    <a:pt x="10" y="4"/>
                  </a:cubicBezTo>
                  <a:cubicBezTo>
                    <a:pt x="11" y="4"/>
                    <a:pt x="12" y="3"/>
                    <a:pt x="12" y="2"/>
                  </a:cubicBezTo>
                  <a:cubicBezTo>
                    <a:pt x="12" y="2"/>
                    <a:pt x="12" y="2"/>
                    <a:pt x="12" y="2"/>
                  </a:cubicBezTo>
                  <a:cubicBezTo>
                    <a:pt x="12" y="1"/>
                    <a:pt x="11" y="0"/>
                    <a:pt x="10" y="0"/>
                  </a:cubicBezTo>
                  <a:cubicBezTo>
                    <a:pt x="2" y="0"/>
                    <a:pt x="2" y="0"/>
                    <a:pt x="2" y="0"/>
                  </a:cubicBezTo>
                  <a:cubicBezTo>
                    <a:pt x="1" y="0"/>
                    <a:pt x="0" y="1"/>
                    <a:pt x="0" y="3"/>
                  </a:cubicBezTo>
                  <a:close/>
                </a:path>
              </a:pathLst>
            </a:custGeom>
            <a:solidFill>
              <a:srgbClr val="F9F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8" name="Freeform 603"/>
            <p:cNvSpPr/>
            <p:nvPr/>
          </p:nvSpPr>
          <p:spPr bwMode="auto">
            <a:xfrm>
              <a:off x="8043863" y="-2336801"/>
              <a:ext cx="36513" cy="14288"/>
            </a:xfrm>
            <a:custGeom>
              <a:avLst/>
              <a:gdLst>
                <a:gd name="T0" fmla="*/ 0 w 10"/>
                <a:gd name="T1" fmla="*/ 2 h 4"/>
                <a:gd name="T2" fmla="*/ 1 w 10"/>
                <a:gd name="T3" fmla="*/ 4 h 4"/>
                <a:gd name="T4" fmla="*/ 8 w 10"/>
                <a:gd name="T5" fmla="*/ 3 h 4"/>
                <a:gd name="T6" fmla="*/ 10 w 10"/>
                <a:gd name="T7" fmla="*/ 2 h 4"/>
                <a:gd name="T8" fmla="*/ 10 w 10"/>
                <a:gd name="T9" fmla="*/ 2 h 4"/>
                <a:gd name="T10" fmla="*/ 8 w 10"/>
                <a:gd name="T11" fmla="*/ 0 h 4"/>
                <a:gd name="T12" fmla="*/ 1 w 10"/>
                <a:gd name="T13" fmla="*/ 0 h 4"/>
                <a:gd name="T14" fmla="*/ 0 w 10"/>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
                  <a:moveTo>
                    <a:pt x="0" y="2"/>
                  </a:moveTo>
                  <a:cubicBezTo>
                    <a:pt x="0" y="3"/>
                    <a:pt x="0" y="4"/>
                    <a:pt x="1" y="4"/>
                  </a:cubicBezTo>
                  <a:cubicBezTo>
                    <a:pt x="8" y="3"/>
                    <a:pt x="8" y="3"/>
                    <a:pt x="8" y="3"/>
                  </a:cubicBezTo>
                  <a:cubicBezTo>
                    <a:pt x="9" y="3"/>
                    <a:pt x="10" y="3"/>
                    <a:pt x="10" y="2"/>
                  </a:cubicBezTo>
                  <a:cubicBezTo>
                    <a:pt x="10" y="2"/>
                    <a:pt x="10" y="2"/>
                    <a:pt x="10" y="2"/>
                  </a:cubicBezTo>
                  <a:cubicBezTo>
                    <a:pt x="10" y="1"/>
                    <a:pt x="9" y="0"/>
                    <a:pt x="8" y="0"/>
                  </a:cubicBezTo>
                  <a:cubicBezTo>
                    <a:pt x="1" y="0"/>
                    <a:pt x="1" y="0"/>
                    <a:pt x="1" y="0"/>
                  </a:cubicBezTo>
                  <a:cubicBezTo>
                    <a:pt x="0" y="0"/>
                    <a:pt x="0" y="1"/>
                    <a:pt x="0" y="2"/>
                  </a:cubicBezTo>
                  <a:close/>
                </a:path>
              </a:pathLst>
            </a:custGeom>
            <a:solidFill>
              <a:srgbClr val="F9F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9" name="Freeform 604"/>
            <p:cNvSpPr/>
            <p:nvPr/>
          </p:nvSpPr>
          <p:spPr bwMode="auto">
            <a:xfrm>
              <a:off x="8302626" y="-2501901"/>
              <a:ext cx="412750" cy="461963"/>
            </a:xfrm>
            <a:custGeom>
              <a:avLst/>
              <a:gdLst>
                <a:gd name="T0" fmla="*/ 29 w 110"/>
                <a:gd name="T1" fmla="*/ 14 h 123"/>
                <a:gd name="T2" fmla="*/ 28 w 110"/>
                <a:gd name="T3" fmla="*/ 99 h 123"/>
                <a:gd name="T4" fmla="*/ 98 w 110"/>
                <a:gd name="T5" fmla="*/ 93 h 123"/>
                <a:gd name="T6" fmla="*/ 80 w 110"/>
                <a:gd name="T7" fmla="*/ 12 h 123"/>
                <a:gd name="T8" fmla="*/ 56 w 110"/>
                <a:gd name="T9" fmla="*/ 1 h 123"/>
                <a:gd name="T10" fmla="*/ 29 w 110"/>
                <a:gd name="T11" fmla="*/ 14 h 123"/>
              </a:gdLst>
              <a:ahLst/>
              <a:cxnLst>
                <a:cxn ang="0">
                  <a:pos x="T0" y="T1"/>
                </a:cxn>
                <a:cxn ang="0">
                  <a:pos x="T2" y="T3"/>
                </a:cxn>
                <a:cxn ang="0">
                  <a:pos x="T4" y="T5"/>
                </a:cxn>
                <a:cxn ang="0">
                  <a:pos x="T6" y="T7"/>
                </a:cxn>
                <a:cxn ang="0">
                  <a:pos x="T8" y="T9"/>
                </a:cxn>
                <a:cxn ang="0">
                  <a:pos x="T10" y="T11"/>
                </a:cxn>
              </a:cxnLst>
              <a:rect l="0" t="0" r="r" b="b"/>
              <a:pathLst>
                <a:path w="110" h="123">
                  <a:moveTo>
                    <a:pt x="29" y="14"/>
                  </a:moveTo>
                  <a:cubicBezTo>
                    <a:pt x="29" y="14"/>
                    <a:pt x="0" y="75"/>
                    <a:pt x="28" y="99"/>
                  </a:cubicBezTo>
                  <a:cubicBezTo>
                    <a:pt x="55" y="123"/>
                    <a:pt x="92" y="110"/>
                    <a:pt x="98" y="93"/>
                  </a:cubicBezTo>
                  <a:cubicBezTo>
                    <a:pt x="110" y="63"/>
                    <a:pt x="84" y="54"/>
                    <a:pt x="80" y="12"/>
                  </a:cubicBezTo>
                  <a:cubicBezTo>
                    <a:pt x="80" y="12"/>
                    <a:pt x="72" y="1"/>
                    <a:pt x="56" y="1"/>
                  </a:cubicBezTo>
                  <a:cubicBezTo>
                    <a:pt x="40" y="0"/>
                    <a:pt x="29" y="14"/>
                    <a:pt x="29" y="14"/>
                  </a:cubicBezTo>
                  <a:close/>
                </a:path>
              </a:pathLst>
            </a:custGeom>
            <a:solidFill>
              <a:srgbClr val="F7CE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0" name="Freeform 605"/>
            <p:cNvSpPr/>
            <p:nvPr/>
          </p:nvSpPr>
          <p:spPr bwMode="auto">
            <a:xfrm>
              <a:off x="8324851" y="-2505076"/>
              <a:ext cx="363538" cy="404813"/>
            </a:xfrm>
            <a:custGeom>
              <a:avLst/>
              <a:gdLst>
                <a:gd name="T0" fmla="*/ 25 w 97"/>
                <a:gd name="T1" fmla="*/ 12 h 108"/>
                <a:gd name="T2" fmla="*/ 24 w 97"/>
                <a:gd name="T3" fmla="*/ 86 h 108"/>
                <a:gd name="T4" fmla="*/ 87 w 97"/>
                <a:gd name="T5" fmla="*/ 81 h 108"/>
                <a:gd name="T6" fmla="*/ 71 w 97"/>
                <a:gd name="T7" fmla="*/ 9 h 108"/>
                <a:gd name="T8" fmla="*/ 50 w 97"/>
                <a:gd name="T9" fmla="*/ 0 h 108"/>
                <a:gd name="T10" fmla="*/ 25 w 97"/>
                <a:gd name="T11" fmla="*/ 12 h 108"/>
              </a:gdLst>
              <a:ahLst/>
              <a:cxnLst>
                <a:cxn ang="0">
                  <a:pos x="T0" y="T1"/>
                </a:cxn>
                <a:cxn ang="0">
                  <a:pos x="T2" y="T3"/>
                </a:cxn>
                <a:cxn ang="0">
                  <a:pos x="T4" y="T5"/>
                </a:cxn>
                <a:cxn ang="0">
                  <a:pos x="T6" y="T7"/>
                </a:cxn>
                <a:cxn ang="0">
                  <a:pos x="T8" y="T9"/>
                </a:cxn>
                <a:cxn ang="0">
                  <a:pos x="T10" y="T11"/>
                </a:cxn>
              </a:cxnLst>
              <a:rect l="0" t="0" r="r" b="b"/>
              <a:pathLst>
                <a:path w="97" h="108">
                  <a:moveTo>
                    <a:pt x="25" y="12"/>
                  </a:moveTo>
                  <a:cubicBezTo>
                    <a:pt x="25" y="12"/>
                    <a:pt x="0" y="64"/>
                    <a:pt x="24" y="86"/>
                  </a:cubicBezTo>
                  <a:cubicBezTo>
                    <a:pt x="49" y="108"/>
                    <a:pt x="82" y="96"/>
                    <a:pt x="87" y="81"/>
                  </a:cubicBezTo>
                  <a:cubicBezTo>
                    <a:pt x="97" y="53"/>
                    <a:pt x="75" y="47"/>
                    <a:pt x="71" y="9"/>
                  </a:cubicBezTo>
                  <a:cubicBezTo>
                    <a:pt x="71" y="9"/>
                    <a:pt x="64" y="1"/>
                    <a:pt x="50" y="0"/>
                  </a:cubicBezTo>
                  <a:cubicBezTo>
                    <a:pt x="35" y="0"/>
                    <a:pt x="25" y="12"/>
                    <a:pt x="25" y="12"/>
                  </a:cubicBezTo>
                  <a:close/>
                </a:path>
              </a:pathLst>
            </a:custGeom>
            <a:solidFill>
              <a:srgbClr val="F9DA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1" name="Freeform 606"/>
            <p:cNvSpPr/>
            <p:nvPr/>
          </p:nvSpPr>
          <p:spPr bwMode="auto">
            <a:xfrm>
              <a:off x="8520113" y="-2235201"/>
              <a:ext cx="71438" cy="30163"/>
            </a:xfrm>
            <a:custGeom>
              <a:avLst/>
              <a:gdLst>
                <a:gd name="T0" fmla="*/ 18 w 19"/>
                <a:gd name="T1" fmla="*/ 5 h 8"/>
                <a:gd name="T2" fmla="*/ 9 w 19"/>
                <a:gd name="T3" fmla="*/ 8 h 8"/>
                <a:gd name="T4" fmla="*/ 0 w 19"/>
                <a:gd name="T5" fmla="*/ 4 h 8"/>
                <a:gd name="T6" fmla="*/ 10 w 19"/>
                <a:gd name="T7" fmla="*/ 0 h 8"/>
                <a:gd name="T8" fmla="*/ 18 w 19"/>
                <a:gd name="T9" fmla="*/ 5 h 8"/>
              </a:gdLst>
              <a:ahLst/>
              <a:cxnLst>
                <a:cxn ang="0">
                  <a:pos x="T0" y="T1"/>
                </a:cxn>
                <a:cxn ang="0">
                  <a:pos x="T2" y="T3"/>
                </a:cxn>
                <a:cxn ang="0">
                  <a:pos x="T4" y="T5"/>
                </a:cxn>
                <a:cxn ang="0">
                  <a:pos x="T6" y="T7"/>
                </a:cxn>
                <a:cxn ang="0">
                  <a:pos x="T8" y="T9"/>
                </a:cxn>
              </a:cxnLst>
              <a:rect l="0" t="0" r="r" b="b"/>
              <a:pathLst>
                <a:path w="19" h="8">
                  <a:moveTo>
                    <a:pt x="18" y="5"/>
                  </a:moveTo>
                  <a:cubicBezTo>
                    <a:pt x="18" y="7"/>
                    <a:pt x="14" y="8"/>
                    <a:pt x="9" y="8"/>
                  </a:cubicBezTo>
                  <a:cubicBezTo>
                    <a:pt x="4" y="8"/>
                    <a:pt x="0" y="6"/>
                    <a:pt x="0" y="4"/>
                  </a:cubicBezTo>
                  <a:cubicBezTo>
                    <a:pt x="0" y="2"/>
                    <a:pt x="5" y="0"/>
                    <a:pt x="10" y="0"/>
                  </a:cubicBezTo>
                  <a:cubicBezTo>
                    <a:pt x="15" y="1"/>
                    <a:pt x="19" y="3"/>
                    <a:pt x="18" y="5"/>
                  </a:cubicBezTo>
                  <a:close/>
                </a:path>
              </a:pathLst>
            </a:custGeom>
            <a:solidFill>
              <a:srgbClr val="F9F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2" name="Freeform 608"/>
            <p:cNvSpPr/>
            <p:nvPr/>
          </p:nvSpPr>
          <p:spPr bwMode="auto">
            <a:xfrm>
              <a:off x="8715375" y="-2554288"/>
              <a:ext cx="165100" cy="165100"/>
            </a:xfrm>
            <a:custGeom>
              <a:avLst/>
              <a:gdLst>
                <a:gd name="T0" fmla="*/ 1 w 44"/>
                <a:gd name="T1" fmla="*/ 23 h 44"/>
                <a:gd name="T2" fmla="*/ 23 w 44"/>
                <a:gd name="T3" fmla="*/ 43 h 44"/>
                <a:gd name="T4" fmla="*/ 44 w 44"/>
                <a:gd name="T5" fmla="*/ 21 h 44"/>
                <a:gd name="T6" fmla="*/ 21 w 44"/>
                <a:gd name="T7" fmla="*/ 1 h 44"/>
                <a:gd name="T8" fmla="*/ 1 w 44"/>
                <a:gd name="T9" fmla="*/ 23 h 44"/>
              </a:gdLst>
              <a:ahLst/>
              <a:cxnLst>
                <a:cxn ang="0">
                  <a:pos x="T0" y="T1"/>
                </a:cxn>
                <a:cxn ang="0">
                  <a:pos x="T2" y="T3"/>
                </a:cxn>
                <a:cxn ang="0">
                  <a:pos x="T4" y="T5"/>
                </a:cxn>
                <a:cxn ang="0">
                  <a:pos x="T6" y="T7"/>
                </a:cxn>
                <a:cxn ang="0">
                  <a:pos x="T8" y="T9"/>
                </a:cxn>
              </a:cxnLst>
              <a:rect l="0" t="0" r="r" b="b"/>
              <a:pathLst>
                <a:path w="44" h="44">
                  <a:moveTo>
                    <a:pt x="1" y="23"/>
                  </a:moveTo>
                  <a:cubicBezTo>
                    <a:pt x="2" y="35"/>
                    <a:pt x="12" y="44"/>
                    <a:pt x="23" y="43"/>
                  </a:cubicBezTo>
                  <a:cubicBezTo>
                    <a:pt x="35" y="43"/>
                    <a:pt x="44" y="33"/>
                    <a:pt x="44" y="21"/>
                  </a:cubicBezTo>
                  <a:cubicBezTo>
                    <a:pt x="43" y="9"/>
                    <a:pt x="33" y="0"/>
                    <a:pt x="21" y="1"/>
                  </a:cubicBezTo>
                  <a:cubicBezTo>
                    <a:pt x="9" y="2"/>
                    <a:pt x="0" y="12"/>
                    <a:pt x="1" y="23"/>
                  </a:cubicBezTo>
                  <a:close/>
                </a:path>
              </a:pathLst>
            </a:custGeom>
            <a:solidFill>
              <a:srgbClr val="474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3" name="Freeform 609"/>
            <p:cNvSpPr/>
            <p:nvPr/>
          </p:nvSpPr>
          <p:spPr bwMode="auto">
            <a:xfrm>
              <a:off x="8734425" y="-2524125"/>
              <a:ext cx="71438" cy="77788"/>
            </a:xfrm>
            <a:custGeom>
              <a:avLst/>
              <a:gdLst>
                <a:gd name="T0" fmla="*/ 4 w 19"/>
                <a:gd name="T1" fmla="*/ 18 h 21"/>
                <a:gd name="T2" fmla="*/ 16 w 19"/>
                <a:gd name="T3" fmla="*/ 15 h 21"/>
                <a:gd name="T4" fmla="*/ 15 w 19"/>
                <a:gd name="T5" fmla="*/ 3 h 21"/>
                <a:gd name="T6" fmla="*/ 3 w 19"/>
                <a:gd name="T7" fmla="*/ 6 h 21"/>
                <a:gd name="T8" fmla="*/ 4 w 19"/>
                <a:gd name="T9" fmla="*/ 18 h 21"/>
              </a:gdLst>
              <a:ahLst/>
              <a:cxnLst>
                <a:cxn ang="0">
                  <a:pos x="T0" y="T1"/>
                </a:cxn>
                <a:cxn ang="0">
                  <a:pos x="T2" y="T3"/>
                </a:cxn>
                <a:cxn ang="0">
                  <a:pos x="T4" y="T5"/>
                </a:cxn>
                <a:cxn ang="0">
                  <a:pos x="T6" y="T7"/>
                </a:cxn>
                <a:cxn ang="0">
                  <a:pos x="T8" y="T9"/>
                </a:cxn>
              </a:cxnLst>
              <a:rect l="0" t="0" r="r" b="b"/>
              <a:pathLst>
                <a:path w="19" h="21">
                  <a:moveTo>
                    <a:pt x="4" y="18"/>
                  </a:moveTo>
                  <a:cubicBezTo>
                    <a:pt x="8" y="21"/>
                    <a:pt x="13" y="19"/>
                    <a:pt x="16" y="15"/>
                  </a:cubicBezTo>
                  <a:cubicBezTo>
                    <a:pt x="19" y="10"/>
                    <a:pt x="19" y="5"/>
                    <a:pt x="15" y="3"/>
                  </a:cubicBezTo>
                  <a:cubicBezTo>
                    <a:pt x="11" y="0"/>
                    <a:pt x="6" y="2"/>
                    <a:pt x="3" y="6"/>
                  </a:cubicBezTo>
                  <a:cubicBezTo>
                    <a:pt x="0" y="10"/>
                    <a:pt x="1" y="16"/>
                    <a:pt x="4" y="18"/>
                  </a:cubicBezTo>
                  <a:close/>
                </a:path>
              </a:pathLst>
            </a:custGeom>
            <a:solidFill>
              <a:srgbClr val="F9F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4" name="Freeform 610"/>
            <p:cNvSpPr/>
            <p:nvPr/>
          </p:nvSpPr>
          <p:spPr bwMode="auto">
            <a:xfrm>
              <a:off x="8134350" y="-2554288"/>
              <a:ext cx="165100" cy="165100"/>
            </a:xfrm>
            <a:custGeom>
              <a:avLst/>
              <a:gdLst>
                <a:gd name="T0" fmla="*/ 1 w 44"/>
                <a:gd name="T1" fmla="*/ 23 h 44"/>
                <a:gd name="T2" fmla="*/ 23 w 44"/>
                <a:gd name="T3" fmla="*/ 43 h 44"/>
                <a:gd name="T4" fmla="*/ 43 w 44"/>
                <a:gd name="T5" fmla="*/ 21 h 44"/>
                <a:gd name="T6" fmla="*/ 21 w 44"/>
                <a:gd name="T7" fmla="*/ 1 h 44"/>
                <a:gd name="T8" fmla="*/ 1 w 44"/>
                <a:gd name="T9" fmla="*/ 23 h 44"/>
              </a:gdLst>
              <a:ahLst/>
              <a:cxnLst>
                <a:cxn ang="0">
                  <a:pos x="T0" y="T1"/>
                </a:cxn>
                <a:cxn ang="0">
                  <a:pos x="T2" y="T3"/>
                </a:cxn>
                <a:cxn ang="0">
                  <a:pos x="T4" y="T5"/>
                </a:cxn>
                <a:cxn ang="0">
                  <a:pos x="T6" y="T7"/>
                </a:cxn>
                <a:cxn ang="0">
                  <a:pos x="T8" y="T9"/>
                </a:cxn>
              </a:cxnLst>
              <a:rect l="0" t="0" r="r" b="b"/>
              <a:pathLst>
                <a:path w="44" h="44">
                  <a:moveTo>
                    <a:pt x="1" y="23"/>
                  </a:moveTo>
                  <a:cubicBezTo>
                    <a:pt x="2" y="35"/>
                    <a:pt x="12" y="44"/>
                    <a:pt x="23" y="43"/>
                  </a:cubicBezTo>
                  <a:cubicBezTo>
                    <a:pt x="35" y="43"/>
                    <a:pt x="44" y="33"/>
                    <a:pt x="43" y="21"/>
                  </a:cubicBezTo>
                  <a:cubicBezTo>
                    <a:pt x="43" y="9"/>
                    <a:pt x="33" y="0"/>
                    <a:pt x="21" y="1"/>
                  </a:cubicBezTo>
                  <a:cubicBezTo>
                    <a:pt x="9" y="2"/>
                    <a:pt x="0" y="12"/>
                    <a:pt x="1" y="23"/>
                  </a:cubicBezTo>
                  <a:close/>
                </a:path>
              </a:pathLst>
            </a:custGeom>
            <a:solidFill>
              <a:srgbClr val="4741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Freeform 611"/>
            <p:cNvSpPr/>
            <p:nvPr/>
          </p:nvSpPr>
          <p:spPr bwMode="auto">
            <a:xfrm>
              <a:off x="8151813" y="-2524125"/>
              <a:ext cx="71438" cy="77788"/>
            </a:xfrm>
            <a:custGeom>
              <a:avLst/>
              <a:gdLst>
                <a:gd name="T0" fmla="*/ 4 w 19"/>
                <a:gd name="T1" fmla="*/ 18 h 21"/>
                <a:gd name="T2" fmla="*/ 16 w 19"/>
                <a:gd name="T3" fmla="*/ 15 h 21"/>
                <a:gd name="T4" fmla="*/ 15 w 19"/>
                <a:gd name="T5" fmla="*/ 3 h 21"/>
                <a:gd name="T6" fmla="*/ 3 w 19"/>
                <a:gd name="T7" fmla="*/ 6 h 21"/>
                <a:gd name="T8" fmla="*/ 4 w 19"/>
                <a:gd name="T9" fmla="*/ 18 h 21"/>
              </a:gdLst>
              <a:ahLst/>
              <a:cxnLst>
                <a:cxn ang="0">
                  <a:pos x="T0" y="T1"/>
                </a:cxn>
                <a:cxn ang="0">
                  <a:pos x="T2" y="T3"/>
                </a:cxn>
                <a:cxn ang="0">
                  <a:pos x="T4" y="T5"/>
                </a:cxn>
                <a:cxn ang="0">
                  <a:pos x="T6" y="T7"/>
                </a:cxn>
                <a:cxn ang="0">
                  <a:pos x="T8" y="T9"/>
                </a:cxn>
              </a:cxnLst>
              <a:rect l="0" t="0" r="r" b="b"/>
              <a:pathLst>
                <a:path w="19" h="21">
                  <a:moveTo>
                    <a:pt x="4" y="18"/>
                  </a:moveTo>
                  <a:cubicBezTo>
                    <a:pt x="8" y="21"/>
                    <a:pt x="13" y="19"/>
                    <a:pt x="16" y="15"/>
                  </a:cubicBezTo>
                  <a:cubicBezTo>
                    <a:pt x="19" y="10"/>
                    <a:pt x="19" y="5"/>
                    <a:pt x="15" y="3"/>
                  </a:cubicBezTo>
                  <a:cubicBezTo>
                    <a:pt x="11" y="0"/>
                    <a:pt x="6" y="2"/>
                    <a:pt x="3" y="6"/>
                  </a:cubicBezTo>
                  <a:cubicBezTo>
                    <a:pt x="0" y="10"/>
                    <a:pt x="1" y="16"/>
                    <a:pt x="4" y="18"/>
                  </a:cubicBezTo>
                  <a:close/>
                </a:path>
              </a:pathLst>
            </a:custGeom>
            <a:solidFill>
              <a:srgbClr val="F9F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Freeform 612"/>
            <p:cNvSpPr/>
            <p:nvPr/>
          </p:nvSpPr>
          <p:spPr bwMode="auto">
            <a:xfrm>
              <a:off x="8261350" y="-2009775"/>
              <a:ext cx="506413" cy="88900"/>
            </a:xfrm>
            <a:custGeom>
              <a:avLst/>
              <a:gdLst>
                <a:gd name="T0" fmla="*/ 132 w 135"/>
                <a:gd name="T1" fmla="*/ 10 h 24"/>
                <a:gd name="T2" fmla="*/ 65 w 135"/>
                <a:gd name="T3" fmla="*/ 13 h 24"/>
                <a:gd name="T4" fmla="*/ 19 w 135"/>
                <a:gd name="T5" fmla="*/ 10 h 24"/>
                <a:gd name="T6" fmla="*/ 11 w 135"/>
                <a:gd name="T7" fmla="*/ 7 h 24"/>
                <a:gd name="T8" fmla="*/ 6 w 135"/>
                <a:gd name="T9" fmla="*/ 0 h 24"/>
                <a:gd name="T10" fmla="*/ 11 w 135"/>
                <a:gd name="T11" fmla="*/ 14 h 24"/>
                <a:gd name="T12" fmla="*/ 128 w 135"/>
                <a:gd name="T13" fmla="*/ 16 h 24"/>
                <a:gd name="T14" fmla="*/ 132 w 135"/>
                <a:gd name="T15" fmla="*/ 1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24">
                  <a:moveTo>
                    <a:pt x="132" y="10"/>
                  </a:moveTo>
                  <a:cubicBezTo>
                    <a:pt x="132" y="10"/>
                    <a:pt x="81" y="12"/>
                    <a:pt x="65" y="13"/>
                  </a:cubicBezTo>
                  <a:cubicBezTo>
                    <a:pt x="48" y="14"/>
                    <a:pt x="19" y="10"/>
                    <a:pt x="19" y="10"/>
                  </a:cubicBezTo>
                  <a:cubicBezTo>
                    <a:pt x="19" y="10"/>
                    <a:pt x="14" y="10"/>
                    <a:pt x="11" y="7"/>
                  </a:cubicBezTo>
                  <a:cubicBezTo>
                    <a:pt x="8" y="4"/>
                    <a:pt x="7" y="0"/>
                    <a:pt x="6" y="0"/>
                  </a:cubicBezTo>
                  <a:cubicBezTo>
                    <a:pt x="0" y="0"/>
                    <a:pt x="4" y="10"/>
                    <a:pt x="11" y="14"/>
                  </a:cubicBezTo>
                  <a:cubicBezTo>
                    <a:pt x="27" y="24"/>
                    <a:pt x="128" y="16"/>
                    <a:pt x="128" y="16"/>
                  </a:cubicBezTo>
                  <a:cubicBezTo>
                    <a:pt x="128" y="16"/>
                    <a:pt x="135" y="17"/>
                    <a:pt x="132" y="10"/>
                  </a:cubicBezTo>
                  <a:close/>
                </a:path>
              </a:pathLst>
            </a:custGeom>
            <a:solidFill>
              <a:srgbClr val="DBB3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Freeform 613"/>
            <p:cNvSpPr/>
            <p:nvPr/>
          </p:nvSpPr>
          <p:spPr bwMode="auto">
            <a:xfrm>
              <a:off x="8239125" y="-2044700"/>
              <a:ext cx="85725" cy="38100"/>
            </a:xfrm>
            <a:custGeom>
              <a:avLst/>
              <a:gdLst>
                <a:gd name="T0" fmla="*/ 21 w 23"/>
                <a:gd name="T1" fmla="*/ 2 h 10"/>
                <a:gd name="T2" fmla="*/ 9 w 23"/>
                <a:gd name="T3" fmla="*/ 1 h 10"/>
                <a:gd name="T4" fmla="*/ 0 w 23"/>
                <a:gd name="T5" fmla="*/ 7 h 10"/>
                <a:gd name="T6" fmla="*/ 3 w 23"/>
                <a:gd name="T7" fmla="*/ 9 h 10"/>
                <a:gd name="T8" fmla="*/ 10 w 23"/>
                <a:gd name="T9" fmla="*/ 5 h 10"/>
                <a:gd name="T10" fmla="*/ 18 w 23"/>
                <a:gd name="T11" fmla="*/ 5 h 10"/>
                <a:gd name="T12" fmla="*/ 21 w 2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23" h="10">
                  <a:moveTo>
                    <a:pt x="21" y="2"/>
                  </a:moveTo>
                  <a:cubicBezTo>
                    <a:pt x="17" y="0"/>
                    <a:pt x="13" y="0"/>
                    <a:pt x="9" y="1"/>
                  </a:cubicBezTo>
                  <a:cubicBezTo>
                    <a:pt x="7" y="1"/>
                    <a:pt x="0" y="5"/>
                    <a:pt x="0" y="7"/>
                  </a:cubicBezTo>
                  <a:cubicBezTo>
                    <a:pt x="0" y="8"/>
                    <a:pt x="2" y="9"/>
                    <a:pt x="3" y="9"/>
                  </a:cubicBezTo>
                  <a:cubicBezTo>
                    <a:pt x="5" y="10"/>
                    <a:pt x="8" y="6"/>
                    <a:pt x="10" y="5"/>
                  </a:cubicBezTo>
                  <a:cubicBezTo>
                    <a:pt x="13" y="3"/>
                    <a:pt x="13" y="3"/>
                    <a:pt x="18" y="5"/>
                  </a:cubicBezTo>
                  <a:cubicBezTo>
                    <a:pt x="23" y="7"/>
                    <a:pt x="21" y="2"/>
                    <a:pt x="21" y="2"/>
                  </a:cubicBezTo>
                  <a:close/>
                </a:path>
              </a:pathLst>
            </a:custGeom>
            <a:solidFill>
              <a:srgbClr val="DBB3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Freeform 614"/>
            <p:cNvSpPr/>
            <p:nvPr/>
          </p:nvSpPr>
          <p:spPr bwMode="auto">
            <a:xfrm>
              <a:off x="7796213" y="-708025"/>
              <a:ext cx="600075" cy="266700"/>
            </a:xfrm>
            <a:custGeom>
              <a:avLst/>
              <a:gdLst>
                <a:gd name="T0" fmla="*/ 155 w 160"/>
                <a:gd name="T1" fmla="*/ 70 h 71"/>
                <a:gd name="T2" fmla="*/ 160 w 160"/>
                <a:gd name="T3" fmla="*/ 18 h 71"/>
                <a:gd name="T4" fmla="*/ 149 w 160"/>
                <a:gd name="T5" fmla="*/ 3 h 71"/>
                <a:gd name="T6" fmla="*/ 17 w 160"/>
                <a:gd name="T7" fmla="*/ 4 h 71"/>
                <a:gd name="T8" fmla="*/ 7 w 160"/>
                <a:gd name="T9" fmla="*/ 20 h 71"/>
                <a:gd name="T10" fmla="*/ 0 w 160"/>
                <a:gd name="T11" fmla="*/ 58 h 71"/>
                <a:gd name="T12" fmla="*/ 16 w 160"/>
                <a:gd name="T13" fmla="*/ 59 h 71"/>
                <a:gd name="T14" fmla="*/ 18 w 160"/>
                <a:gd name="T15" fmla="*/ 21 h 71"/>
                <a:gd name="T16" fmla="*/ 142 w 160"/>
                <a:gd name="T17" fmla="*/ 26 h 71"/>
                <a:gd name="T18" fmla="*/ 141 w 160"/>
                <a:gd name="T19" fmla="*/ 71 h 71"/>
                <a:gd name="T20" fmla="*/ 155 w 160"/>
                <a:gd name="T21" fmla="*/ 7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71">
                  <a:moveTo>
                    <a:pt x="155" y="70"/>
                  </a:moveTo>
                  <a:cubicBezTo>
                    <a:pt x="160" y="18"/>
                    <a:pt x="160" y="18"/>
                    <a:pt x="160" y="18"/>
                  </a:cubicBezTo>
                  <a:cubicBezTo>
                    <a:pt x="160" y="18"/>
                    <a:pt x="154" y="6"/>
                    <a:pt x="149" y="3"/>
                  </a:cubicBezTo>
                  <a:cubicBezTo>
                    <a:pt x="143" y="0"/>
                    <a:pt x="17" y="4"/>
                    <a:pt x="17" y="4"/>
                  </a:cubicBezTo>
                  <a:cubicBezTo>
                    <a:pt x="17" y="4"/>
                    <a:pt x="9" y="4"/>
                    <a:pt x="7" y="20"/>
                  </a:cubicBezTo>
                  <a:cubicBezTo>
                    <a:pt x="6" y="37"/>
                    <a:pt x="0" y="58"/>
                    <a:pt x="0" y="58"/>
                  </a:cubicBezTo>
                  <a:cubicBezTo>
                    <a:pt x="16" y="59"/>
                    <a:pt x="16" y="59"/>
                    <a:pt x="16" y="59"/>
                  </a:cubicBezTo>
                  <a:cubicBezTo>
                    <a:pt x="18" y="21"/>
                    <a:pt x="18" y="21"/>
                    <a:pt x="18" y="21"/>
                  </a:cubicBezTo>
                  <a:cubicBezTo>
                    <a:pt x="142" y="26"/>
                    <a:pt x="142" y="26"/>
                    <a:pt x="142" y="26"/>
                  </a:cubicBezTo>
                  <a:cubicBezTo>
                    <a:pt x="141" y="71"/>
                    <a:pt x="141" y="71"/>
                    <a:pt x="141" y="71"/>
                  </a:cubicBezTo>
                  <a:lnTo>
                    <a:pt x="155" y="70"/>
                  </a:lnTo>
                  <a:close/>
                </a:path>
              </a:pathLst>
            </a:custGeom>
            <a:solidFill>
              <a:srgbClr val="303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Freeform 615"/>
            <p:cNvSpPr/>
            <p:nvPr/>
          </p:nvSpPr>
          <p:spPr bwMode="auto">
            <a:xfrm>
              <a:off x="7915275" y="-704850"/>
              <a:ext cx="406400" cy="93663"/>
            </a:xfrm>
            <a:custGeom>
              <a:avLst/>
              <a:gdLst>
                <a:gd name="T0" fmla="*/ 0 w 108"/>
                <a:gd name="T1" fmla="*/ 3 h 25"/>
                <a:gd name="T2" fmla="*/ 108 w 108"/>
                <a:gd name="T3" fmla="*/ 1 h 25"/>
                <a:gd name="T4" fmla="*/ 104 w 108"/>
                <a:gd name="T5" fmla="*/ 8 h 25"/>
                <a:gd name="T6" fmla="*/ 101 w 108"/>
                <a:gd name="T7" fmla="*/ 12 h 25"/>
                <a:gd name="T8" fmla="*/ 98 w 108"/>
                <a:gd name="T9" fmla="*/ 25 h 25"/>
                <a:gd name="T10" fmla="*/ 2 w 108"/>
                <a:gd name="T11" fmla="*/ 21 h 25"/>
                <a:gd name="T12" fmla="*/ 0 w 108"/>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108" h="25">
                  <a:moveTo>
                    <a:pt x="0" y="3"/>
                  </a:moveTo>
                  <a:cubicBezTo>
                    <a:pt x="27" y="2"/>
                    <a:pt x="85" y="0"/>
                    <a:pt x="108" y="1"/>
                  </a:cubicBezTo>
                  <a:cubicBezTo>
                    <a:pt x="108" y="3"/>
                    <a:pt x="107" y="5"/>
                    <a:pt x="104" y="8"/>
                  </a:cubicBezTo>
                  <a:cubicBezTo>
                    <a:pt x="103" y="9"/>
                    <a:pt x="101" y="10"/>
                    <a:pt x="101" y="12"/>
                  </a:cubicBezTo>
                  <a:cubicBezTo>
                    <a:pt x="99" y="16"/>
                    <a:pt x="98" y="20"/>
                    <a:pt x="98" y="25"/>
                  </a:cubicBezTo>
                  <a:cubicBezTo>
                    <a:pt x="2" y="21"/>
                    <a:pt x="2" y="21"/>
                    <a:pt x="2" y="21"/>
                  </a:cubicBezTo>
                  <a:cubicBezTo>
                    <a:pt x="0" y="15"/>
                    <a:pt x="0" y="9"/>
                    <a:pt x="0" y="3"/>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Freeform 616"/>
            <p:cNvSpPr/>
            <p:nvPr/>
          </p:nvSpPr>
          <p:spPr bwMode="auto">
            <a:xfrm>
              <a:off x="8074025" y="-468313"/>
              <a:ext cx="630238" cy="660400"/>
            </a:xfrm>
            <a:custGeom>
              <a:avLst/>
              <a:gdLst>
                <a:gd name="T0" fmla="*/ 156 w 168"/>
                <a:gd name="T1" fmla="*/ 176 h 176"/>
                <a:gd name="T2" fmla="*/ 162 w 168"/>
                <a:gd name="T3" fmla="*/ 44 h 176"/>
                <a:gd name="T4" fmla="*/ 141 w 168"/>
                <a:gd name="T5" fmla="*/ 7 h 176"/>
                <a:gd name="T6" fmla="*/ 0 w 168"/>
                <a:gd name="T7" fmla="*/ 3 h 176"/>
                <a:gd name="T8" fmla="*/ 117 w 168"/>
                <a:gd name="T9" fmla="*/ 173 h 176"/>
                <a:gd name="T10" fmla="*/ 156 w 168"/>
                <a:gd name="T11" fmla="*/ 176 h 176"/>
              </a:gdLst>
              <a:ahLst/>
              <a:cxnLst>
                <a:cxn ang="0">
                  <a:pos x="T0" y="T1"/>
                </a:cxn>
                <a:cxn ang="0">
                  <a:pos x="T2" y="T3"/>
                </a:cxn>
                <a:cxn ang="0">
                  <a:pos x="T4" y="T5"/>
                </a:cxn>
                <a:cxn ang="0">
                  <a:pos x="T6" y="T7"/>
                </a:cxn>
                <a:cxn ang="0">
                  <a:pos x="T8" y="T9"/>
                </a:cxn>
                <a:cxn ang="0">
                  <a:pos x="T10" y="T11"/>
                </a:cxn>
              </a:cxnLst>
              <a:rect l="0" t="0" r="r" b="b"/>
              <a:pathLst>
                <a:path w="168" h="176">
                  <a:moveTo>
                    <a:pt x="156" y="176"/>
                  </a:moveTo>
                  <a:cubicBezTo>
                    <a:pt x="156" y="176"/>
                    <a:pt x="168" y="70"/>
                    <a:pt x="162" y="44"/>
                  </a:cubicBezTo>
                  <a:cubicBezTo>
                    <a:pt x="156" y="17"/>
                    <a:pt x="151" y="13"/>
                    <a:pt x="141" y="7"/>
                  </a:cubicBezTo>
                  <a:cubicBezTo>
                    <a:pt x="127" y="0"/>
                    <a:pt x="0" y="3"/>
                    <a:pt x="0" y="3"/>
                  </a:cubicBezTo>
                  <a:cubicBezTo>
                    <a:pt x="117" y="173"/>
                    <a:pt x="117" y="173"/>
                    <a:pt x="117" y="173"/>
                  </a:cubicBezTo>
                  <a:lnTo>
                    <a:pt x="156" y="176"/>
                  </a:lnTo>
                  <a:close/>
                </a:path>
              </a:pathLst>
            </a:custGeom>
            <a:solidFill>
              <a:srgbClr val="303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Freeform 617"/>
            <p:cNvSpPr/>
            <p:nvPr/>
          </p:nvSpPr>
          <p:spPr bwMode="auto">
            <a:xfrm>
              <a:off x="8534400" y="-306388"/>
              <a:ext cx="139700" cy="71438"/>
            </a:xfrm>
            <a:custGeom>
              <a:avLst/>
              <a:gdLst>
                <a:gd name="T0" fmla="*/ 88 w 88"/>
                <a:gd name="T1" fmla="*/ 30 h 45"/>
                <a:gd name="T2" fmla="*/ 0 w 88"/>
                <a:gd name="T3" fmla="*/ 0 h 45"/>
                <a:gd name="T4" fmla="*/ 3 w 88"/>
                <a:gd name="T5" fmla="*/ 45 h 45"/>
                <a:gd name="T6" fmla="*/ 88 w 88"/>
                <a:gd name="T7" fmla="*/ 30 h 45"/>
              </a:gdLst>
              <a:ahLst/>
              <a:cxnLst>
                <a:cxn ang="0">
                  <a:pos x="T0" y="T1"/>
                </a:cxn>
                <a:cxn ang="0">
                  <a:pos x="T2" y="T3"/>
                </a:cxn>
                <a:cxn ang="0">
                  <a:pos x="T4" y="T5"/>
                </a:cxn>
                <a:cxn ang="0">
                  <a:pos x="T6" y="T7"/>
                </a:cxn>
              </a:cxnLst>
              <a:rect l="0" t="0" r="r" b="b"/>
              <a:pathLst>
                <a:path w="88" h="45">
                  <a:moveTo>
                    <a:pt x="88" y="30"/>
                  </a:moveTo>
                  <a:lnTo>
                    <a:pt x="0" y="0"/>
                  </a:lnTo>
                  <a:lnTo>
                    <a:pt x="3" y="45"/>
                  </a:lnTo>
                  <a:lnTo>
                    <a:pt x="88" y="3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Freeform 618"/>
            <p:cNvSpPr/>
            <p:nvPr/>
          </p:nvSpPr>
          <p:spPr bwMode="auto">
            <a:xfrm>
              <a:off x="8475663" y="-258763"/>
              <a:ext cx="198438" cy="447675"/>
            </a:xfrm>
            <a:custGeom>
              <a:avLst/>
              <a:gdLst>
                <a:gd name="T0" fmla="*/ 0 w 125"/>
                <a:gd name="T1" fmla="*/ 282 h 282"/>
                <a:gd name="T2" fmla="*/ 108 w 125"/>
                <a:gd name="T3" fmla="*/ 258 h 282"/>
                <a:gd name="T4" fmla="*/ 125 w 125"/>
                <a:gd name="T5" fmla="*/ 0 h 282"/>
                <a:gd name="T6" fmla="*/ 40 w 125"/>
                <a:gd name="T7" fmla="*/ 15 h 282"/>
                <a:gd name="T8" fmla="*/ 0 w 125"/>
                <a:gd name="T9" fmla="*/ 282 h 282"/>
              </a:gdLst>
              <a:ahLst/>
              <a:cxnLst>
                <a:cxn ang="0">
                  <a:pos x="T0" y="T1"/>
                </a:cxn>
                <a:cxn ang="0">
                  <a:pos x="T2" y="T3"/>
                </a:cxn>
                <a:cxn ang="0">
                  <a:pos x="T4" y="T5"/>
                </a:cxn>
                <a:cxn ang="0">
                  <a:pos x="T6" y="T7"/>
                </a:cxn>
                <a:cxn ang="0">
                  <a:pos x="T8" y="T9"/>
                </a:cxn>
              </a:cxnLst>
              <a:rect l="0" t="0" r="r" b="b"/>
              <a:pathLst>
                <a:path w="125" h="282">
                  <a:moveTo>
                    <a:pt x="0" y="282"/>
                  </a:moveTo>
                  <a:lnTo>
                    <a:pt x="108" y="258"/>
                  </a:lnTo>
                  <a:lnTo>
                    <a:pt x="125" y="0"/>
                  </a:lnTo>
                  <a:lnTo>
                    <a:pt x="40" y="15"/>
                  </a:lnTo>
                  <a:lnTo>
                    <a:pt x="0" y="282"/>
                  </a:lnTo>
                  <a:close/>
                </a:path>
              </a:pathLst>
            </a:custGeom>
            <a:solidFill>
              <a:srgbClr val="494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Freeform 619"/>
            <p:cNvSpPr/>
            <p:nvPr/>
          </p:nvSpPr>
          <p:spPr bwMode="auto">
            <a:xfrm>
              <a:off x="8475663" y="-250825"/>
              <a:ext cx="171450" cy="439738"/>
            </a:xfrm>
            <a:custGeom>
              <a:avLst/>
              <a:gdLst>
                <a:gd name="T0" fmla="*/ 17 w 46"/>
                <a:gd name="T1" fmla="*/ 4 h 117"/>
                <a:gd name="T2" fmla="*/ 39 w 46"/>
                <a:gd name="T3" fmla="*/ 0 h 117"/>
                <a:gd name="T4" fmla="*/ 36 w 46"/>
                <a:gd name="T5" fmla="*/ 48 h 117"/>
                <a:gd name="T6" fmla="*/ 26 w 46"/>
                <a:gd name="T7" fmla="*/ 92 h 117"/>
                <a:gd name="T8" fmla="*/ 46 w 46"/>
                <a:gd name="T9" fmla="*/ 100 h 117"/>
                <a:gd name="T10" fmla="*/ 46 w 46"/>
                <a:gd name="T11" fmla="*/ 107 h 117"/>
                <a:gd name="T12" fmla="*/ 0 w 46"/>
                <a:gd name="T13" fmla="*/ 117 h 117"/>
                <a:gd name="T14" fmla="*/ 17 w 46"/>
                <a:gd name="T15" fmla="*/ 4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117">
                  <a:moveTo>
                    <a:pt x="17" y="4"/>
                  </a:moveTo>
                  <a:cubicBezTo>
                    <a:pt x="39" y="0"/>
                    <a:pt x="39" y="0"/>
                    <a:pt x="39" y="0"/>
                  </a:cubicBezTo>
                  <a:cubicBezTo>
                    <a:pt x="38" y="16"/>
                    <a:pt x="38" y="32"/>
                    <a:pt x="36" y="48"/>
                  </a:cubicBezTo>
                  <a:cubicBezTo>
                    <a:pt x="33" y="63"/>
                    <a:pt x="27" y="77"/>
                    <a:pt x="26" y="92"/>
                  </a:cubicBezTo>
                  <a:cubicBezTo>
                    <a:pt x="24" y="104"/>
                    <a:pt x="37" y="104"/>
                    <a:pt x="46" y="100"/>
                  </a:cubicBezTo>
                  <a:cubicBezTo>
                    <a:pt x="46" y="107"/>
                    <a:pt x="46" y="107"/>
                    <a:pt x="46" y="107"/>
                  </a:cubicBezTo>
                  <a:cubicBezTo>
                    <a:pt x="0" y="117"/>
                    <a:pt x="0" y="117"/>
                    <a:pt x="0" y="117"/>
                  </a:cubicBezTo>
                  <a:lnTo>
                    <a:pt x="17" y="4"/>
                  </a:lnTo>
                  <a:close/>
                </a:path>
              </a:pathLst>
            </a:custGeom>
            <a:solidFill>
              <a:srgbClr val="3A3A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Freeform 620"/>
            <p:cNvSpPr/>
            <p:nvPr/>
          </p:nvSpPr>
          <p:spPr bwMode="auto">
            <a:xfrm>
              <a:off x="7548563" y="-501650"/>
              <a:ext cx="1054100" cy="762000"/>
            </a:xfrm>
            <a:custGeom>
              <a:avLst/>
              <a:gdLst>
                <a:gd name="T0" fmla="*/ 281 w 281"/>
                <a:gd name="T1" fmla="*/ 16 h 203"/>
                <a:gd name="T2" fmla="*/ 263 w 281"/>
                <a:gd name="T3" fmla="*/ 203 h 203"/>
                <a:gd name="T4" fmla="*/ 5 w 281"/>
                <a:gd name="T5" fmla="*/ 184 h 203"/>
                <a:gd name="T6" fmla="*/ 22 w 281"/>
                <a:gd name="T7" fmla="*/ 0 h 203"/>
                <a:gd name="T8" fmla="*/ 281 w 281"/>
                <a:gd name="T9" fmla="*/ 16 h 203"/>
              </a:gdLst>
              <a:ahLst/>
              <a:cxnLst>
                <a:cxn ang="0">
                  <a:pos x="T0" y="T1"/>
                </a:cxn>
                <a:cxn ang="0">
                  <a:pos x="T2" y="T3"/>
                </a:cxn>
                <a:cxn ang="0">
                  <a:pos x="T4" y="T5"/>
                </a:cxn>
                <a:cxn ang="0">
                  <a:pos x="T6" y="T7"/>
                </a:cxn>
                <a:cxn ang="0">
                  <a:pos x="T8" y="T9"/>
                </a:cxn>
              </a:cxnLst>
              <a:rect l="0" t="0" r="r" b="b"/>
              <a:pathLst>
                <a:path w="281" h="203">
                  <a:moveTo>
                    <a:pt x="281" y="16"/>
                  </a:moveTo>
                  <a:cubicBezTo>
                    <a:pt x="263" y="203"/>
                    <a:pt x="263" y="203"/>
                    <a:pt x="263" y="203"/>
                  </a:cubicBezTo>
                  <a:cubicBezTo>
                    <a:pt x="263" y="203"/>
                    <a:pt x="9" y="188"/>
                    <a:pt x="5" y="184"/>
                  </a:cubicBezTo>
                  <a:cubicBezTo>
                    <a:pt x="0" y="179"/>
                    <a:pt x="22" y="0"/>
                    <a:pt x="22" y="0"/>
                  </a:cubicBezTo>
                  <a:lnTo>
                    <a:pt x="281" y="16"/>
                  </a:lnTo>
                  <a:close/>
                </a:path>
              </a:pathLst>
            </a:custGeom>
            <a:solidFill>
              <a:srgbClr val="494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Freeform 621"/>
            <p:cNvSpPr/>
            <p:nvPr/>
          </p:nvSpPr>
          <p:spPr bwMode="auto">
            <a:xfrm>
              <a:off x="7562850" y="128588"/>
              <a:ext cx="976313" cy="131763"/>
            </a:xfrm>
            <a:custGeom>
              <a:avLst/>
              <a:gdLst>
                <a:gd name="T0" fmla="*/ 29 w 260"/>
                <a:gd name="T1" fmla="*/ 14 h 35"/>
                <a:gd name="T2" fmla="*/ 121 w 260"/>
                <a:gd name="T3" fmla="*/ 23 h 35"/>
                <a:gd name="T4" fmla="*/ 216 w 260"/>
                <a:gd name="T5" fmla="*/ 31 h 35"/>
                <a:gd name="T6" fmla="*/ 248 w 260"/>
                <a:gd name="T7" fmla="*/ 25 h 35"/>
                <a:gd name="T8" fmla="*/ 260 w 260"/>
                <a:gd name="T9" fmla="*/ 17 h 35"/>
                <a:gd name="T10" fmla="*/ 259 w 260"/>
                <a:gd name="T11" fmla="*/ 35 h 35"/>
                <a:gd name="T12" fmla="*/ 1 w 260"/>
                <a:gd name="T13" fmla="*/ 16 h 35"/>
                <a:gd name="T14" fmla="*/ 0 w 260"/>
                <a:gd name="T15" fmla="*/ 0 h 35"/>
                <a:gd name="T16" fmla="*/ 29 w 260"/>
                <a:gd name="T17"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35">
                  <a:moveTo>
                    <a:pt x="29" y="14"/>
                  </a:moveTo>
                  <a:cubicBezTo>
                    <a:pt x="59" y="20"/>
                    <a:pt x="90" y="21"/>
                    <a:pt x="121" y="23"/>
                  </a:cubicBezTo>
                  <a:cubicBezTo>
                    <a:pt x="152" y="25"/>
                    <a:pt x="184" y="31"/>
                    <a:pt x="216" y="31"/>
                  </a:cubicBezTo>
                  <a:cubicBezTo>
                    <a:pt x="226" y="30"/>
                    <a:pt x="239" y="30"/>
                    <a:pt x="248" y="25"/>
                  </a:cubicBezTo>
                  <a:cubicBezTo>
                    <a:pt x="252" y="23"/>
                    <a:pt x="256" y="20"/>
                    <a:pt x="260" y="17"/>
                  </a:cubicBezTo>
                  <a:cubicBezTo>
                    <a:pt x="259" y="35"/>
                    <a:pt x="259" y="35"/>
                    <a:pt x="259" y="35"/>
                  </a:cubicBezTo>
                  <a:cubicBezTo>
                    <a:pt x="259" y="35"/>
                    <a:pt x="5" y="20"/>
                    <a:pt x="1" y="16"/>
                  </a:cubicBezTo>
                  <a:cubicBezTo>
                    <a:pt x="0" y="15"/>
                    <a:pt x="0" y="9"/>
                    <a:pt x="0" y="0"/>
                  </a:cubicBezTo>
                  <a:cubicBezTo>
                    <a:pt x="8" y="7"/>
                    <a:pt x="18" y="12"/>
                    <a:pt x="29" y="14"/>
                  </a:cubicBezTo>
                  <a:close/>
                </a:path>
              </a:pathLst>
            </a:custGeom>
            <a:solidFill>
              <a:srgbClr val="3A3A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Freeform 622"/>
            <p:cNvSpPr/>
            <p:nvPr/>
          </p:nvSpPr>
          <p:spPr bwMode="auto">
            <a:xfrm>
              <a:off x="7581900" y="-501650"/>
              <a:ext cx="1020763" cy="536575"/>
            </a:xfrm>
            <a:custGeom>
              <a:avLst/>
              <a:gdLst>
                <a:gd name="T0" fmla="*/ 250 w 272"/>
                <a:gd name="T1" fmla="*/ 135 h 143"/>
                <a:gd name="T2" fmla="*/ 226 w 272"/>
                <a:gd name="T3" fmla="*/ 138 h 143"/>
                <a:gd name="T4" fmla="*/ 184 w 272"/>
                <a:gd name="T5" fmla="*/ 134 h 143"/>
                <a:gd name="T6" fmla="*/ 153 w 272"/>
                <a:gd name="T7" fmla="*/ 137 h 143"/>
                <a:gd name="T8" fmla="*/ 110 w 272"/>
                <a:gd name="T9" fmla="*/ 143 h 143"/>
                <a:gd name="T10" fmla="*/ 95 w 272"/>
                <a:gd name="T11" fmla="*/ 138 h 143"/>
                <a:gd name="T12" fmla="*/ 89 w 272"/>
                <a:gd name="T13" fmla="*/ 130 h 143"/>
                <a:gd name="T14" fmla="*/ 63 w 272"/>
                <a:gd name="T15" fmla="*/ 124 h 143"/>
                <a:gd name="T16" fmla="*/ 0 w 272"/>
                <a:gd name="T17" fmla="*/ 121 h 143"/>
                <a:gd name="T18" fmla="*/ 13 w 272"/>
                <a:gd name="T19" fmla="*/ 0 h 143"/>
                <a:gd name="T20" fmla="*/ 272 w 272"/>
                <a:gd name="T21" fmla="*/ 16 h 143"/>
                <a:gd name="T22" fmla="*/ 261 w 272"/>
                <a:gd name="T23" fmla="*/ 126 h 143"/>
                <a:gd name="T24" fmla="*/ 250 w 272"/>
                <a:gd name="T25" fmla="*/ 1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143">
                  <a:moveTo>
                    <a:pt x="250" y="135"/>
                  </a:moveTo>
                  <a:cubicBezTo>
                    <a:pt x="243" y="139"/>
                    <a:pt x="235" y="139"/>
                    <a:pt x="226" y="138"/>
                  </a:cubicBezTo>
                  <a:cubicBezTo>
                    <a:pt x="212" y="136"/>
                    <a:pt x="198" y="135"/>
                    <a:pt x="184" y="134"/>
                  </a:cubicBezTo>
                  <a:cubicBezTo>
                    <a:pt x="174" y="133"/>
                    <a:pt x="163" y="132"/>
                    <a:pt x="153" y="137"/>
                  </a:cubicBezTo>
                  <a:cubicBezTo>
                    <a:pt x="139" y="143"/>
                    <a:pt x="124" y="143"/>
                    <a:pt x="110" y="143"/>
                  </a:cubicBezTo>
                  <a:cubicBezTo>
                    <a:pt x="104" y="143"/>
                    <a:pt x="99" y="143"/>
                    <a:pt x="95" y="138"/>
                  </a:cubicBezTo>
                  <a:cubicBezTo>
                    <a:pt x="94" y="135"/>
                    <a:pt x="92" y="132"/>
                    <a:pt x="89" y="130"/>
                  </a:cubicBezTo>
                  <a:cubicBezTo>
                    <a:pt x="81" y="125"/>
                    <a:pt x="72" y="125"/>
                    <a:pt x="63" y="124"/>
                  </a:cubicBezTo>
                  <a:cubicBezTo>
                    <a:pt x="43" y="123"/>
                    <a:pt x="19" y="127"/>
                    <a:pt x="0" y="121"/>
                  </a:cubicBezTo>
                  <a:cubicBezTo>
                    <a:pt x="5" y="68"/>
                    <a:pt x="13" y="0"/>
                    <a:pt x="13" y="0"/>
                  </a:cubicBezTo>
                  <a:cubicBezTo>
                    <a:pt x="272" y="16"/>
                    <a:pt x="272" y="16"/>
                    <a:pt x="272" y="16"/>
                  </a:cubicBezTo>
                  <a:cubicBezTo>
                    <a:pt x="261" y="126"/>
                    <a:pt x="261" y="126"/>
                    <a:pt x="261" y="126"/>
                  </a:cubicBezTo>
                  <a:cubicBezTo>
                    <a:pt x="258" y="130"/>
                    <a:pt x="255" y="134"/>
                    <a:pt x="250" y="135"/>
                  </a:cubicBezTo>
                  <a:close/>
                </a:path>
              </a:pathLst>
            </a:custGeom>
            <a:solidFill>
              <a:srgbClr val="3A3A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Freeform 623"/>
            <p:cNvSpPr/>
            <p:nvPr/>
          </p:nvSpPr>
          <p:spPr bwMode="auto">
            <a:xfrm>
              <a:off x="7581900" y="-534988"/>
              <a:ext cx="1020763" cy="520700"/>
            </a:xfrm>
            <a:custGeom>
              <a:avLst/>
              <a:gdLst>
                <a:gd name="T0" fmla="*/ 272 w 272"/>
                <a:gd name="T1" fmla="*/ 25 h 139"/>
                <a:gd name="T2" fmla="*/ 259 w 272"/>
                <a:gd name="T3" fmla="*/ 126 h 139"/>
                <a:gd name="T4" fmla="*/ 249 w 272"/>
                <a:gd name="T5" fmla="*/ 138 h 139"/>
                <a:gd name="T6" fmla="*/ 9 w 272"/>
                <a:gd name="T7" fmla="*/ 122 h 139"/>
                <a:gd name="T8" fmla="*/ 0 w 272"/>
                <a:gd name="T9" fmla="*/ 121 h 139"/>
                <a:gd name="T10" fmla="*/ 10 w 272"/>
                <a:gd name="T11" fmla="*/ 13 h 139"/>
                <a:gd name="T12" fmla="*/ 21 w 272"/>
                <a:gd name="T13" fmla="*/ 1 h 139"/>
                <a:gd name="T14" fmla="*/ 272 w 272"/>
                <a:gd name="T15" fmla="*/ 25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139">
                  <a:moveTo>
                    <a:pt x="272" y="25"/>
                  </a:moveTo>
                  <a:cubicBezTo>
                    <a:pt x="259" y="126"/>
                    <a:pt x="259" y="126"/>
                    <a:pt x="259" y="126"/>
                  </a:cubicBezTo>
                  <a:cubicBezTo>
                    <a:pt x="259" y="126"/>
                    <a:pt x="257" y="138"/>
                    <a:pt x="249" y="138"/>
                  </a:cubicBezTo>
                  <a:cubicBezTo>
                    <a:pt x="241" y="139"/>
                    <a:pt x="9" y="122"/>
                    <a:pt x="9" y="122"/>
                  </a:cubicBezTo>
                  <a:cubicBezTo>
                    <a:pt x="0" y="121"/>
                    <a:pt x="0" y="121"/>
                    <a:pt x="0" y="121"/>
                  </a:cubicBezTo>
                  <a:cubicBezTo>
                    <a:pt x="10" y="13"/>
                    <a:pt x="10" y="13"/>
                    <a:pt x="10" y="13"/>
                  </a:cubicBezTo>
                  <a:cubicBezTo>
                    <a:pt x="10" y="13"/>
                    <a:pt x="11" y="2"/>
                    <a:pt x="21" y="1"/>
                  </a:cubicBezTo>
                  <a:cubicBezTo>
                    <a:pt x="30" y="0"/>
                    <a:pt x="256" y="10"/>
                    <a:pt x="272" y="25"/>
                  </a:cubicBezTo>
                  <a:close/>
                </a:path>
              </a:pathLst>
            </a:custGeom>
            <a:solidFill>
              <a:srgbClr val="494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Freeform 624"/>
            <p:cNvSpPr/>
            <p:nvPr/>
          </p:nvSpPr>
          <p:spPr bwMode="auto">
            <a:xfrm>
              <a:off x="7920038" y="-163513"/>
              <a:ext cx="239713" cy="123825"/>
            </a:xfrm>
            <a:custGeom>
              <a:avLst/>
              <a:gdLst>
                <a:gd name="T0" fmla="*/ 4 w 64"/>
                <a:gd name="T1" fmla="*/ 15 h 33"/>
                <a:gd name="T2" fmla="*/ 4 w 64"/>
                <a:gd name="T3" fmla="*/ 15 h 33"/>
                <a:gd name="T4" fmla="*/ 9 w 64"/>
                <a:gd name="T5" fmla="*/ 8 h 33"/>
                <a:gd name="T6" fmla="*/ 53 w 64"/>
                <a:gd name="T7" fmla="*/ 6 h 33"/>
                <a:gd name="T8" fmla="*/ 60 w 64"/>
                <a:gd name="T9" fmla="*/ 33 h 33"/>
                <a:gd name="T10" fmla="*/ 0 w 64"/>
                <a:gd name="T11" fmla="*/ 29 h 33"/>
                <a:gd name="T12" fmla="*/ 4 w 64"/>
                <a:gd name="T13" fmla="*/ 15 h 33"/>
              </a:gdLst>
              <a:ahLst/>
              <a:cxnLst>
                <a:cxn ang="0">
                  <a:pos x="T0" y="T1"/>
                </a:cxn>
                <a:cxn ang="0">
                  <a:pos x="T2" y="T3"/>
                </a:cxn>
                <a:cxn ang="0">
                  <a:pos x="T4" y="T5"/>
                </a:cxn>
                <a:cxn ang="0">
                  <a:pos x="T6" y="T7"/>
                </a:cxn>
                <a:cxn ang="0">
                  <a:pos x="T8" y="T9"/>
                </a:cxn>
                <a:cxn ang="0">
                  <a:pos x="T10" y="T11"/>
                </a:cxn>
                <a:cxn ang="0">
                  <a:pos x="T12" y="T13"/>
                </a:cxn>
              </a:cxnLst>
              <a:rect l="0" t="0" r="r" b="b"/>
              <a:pathLst>
                <a:path w="64" h="33">
                  <a:moveTo>
                    <a:pt x="4" y="15"/>
                  </a:moveTo>
                  <a:cubicBezTo>
                    <a:pt x="4" y="15"/>
                    <a:pt x="4" y="15"/>
                    <a:pt x="4" y="15"/>
                  </a:cubicBezTo>
                  <a:cubicBezTo>
                    <a:pt x="5" y="12"/>
                    <a:pt x="7" y="10"/>
                    <a:pt x="9" y="8"/>
                  </a:cubicBezTo>
                  <a:cubicBezTo>
                    <a:pt x="21" y="0"/>
                    <a:pt x="40" y="0"/>
                    <a:pt x="53" y="6"/>
                  </a:cubicBezTo>
                  <a:cubicBezTo>
                    <a:pt x="64" y="11"/>
                    <a:pt x="61" y="23"/>
                    <a:pt x="60" y="33"/>
                  </a:cubicBezTo>
                  <a:cubicBezTo>
                    <a:pt x="40" y="32"/>
                    <a:pt x="19" y="30"/>
                    <a:pt x="0" y="29"/>
                  </a:cubicBezTo>
                  <a:cubicBezTo>
                    <a:pt x="1" y="24"/>
                    <a:pt x="2" y="19"/>
                    <a:pt x="4" y="15"/>
                  </a:cubicBezTo>
                  <a:close/>
                </a:path>
              </a:pathLst>
            </a:custGeom>
            <a:solidFill>
              <a:srgbClr val="3A3A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Freeform 625"/>
            <p:cNvSpPr/>
            <p:nvPr/>
          </p:nvSpPr>
          <p:spPr bwMode="auto">
            <a:xfrm>
              <a:off x="7769225" y="-528638"/>
              <a:ext cx="635000" cy="117475"/>
            </a:xfrm>
            <a:custGeom>
              <a:avLst/>
              <a:gdLst>
                <a:gd name="T0" fmla="*/ 96 w 169"/>
                <a:gd name="T1" fmla="*/ 21 h 31"/>
                <a:gd name="T2" fmla="*/ 35 w 169"/>
                <a:gd name="T3" fmla="*/ 17 h 31"/>
                <a:gd name="T4" fmla="*/ 2 w 169"/>
                <a:gd name="T5" fmla="*/ 2 h 31"/>
                <a:gd name="T6" fmla="*/ 0 w 169"/>
                <a:gd name="T7" fmla="*/ 0 h 31"/>
                <a:gd name="T8" fmla="*/ 169 w 169"/>
                <a:gd name="T9" fmla="*/ 12 h 31"/>
                <a:gd name="T10" fmla="*/ 96 w 169"/>
                <a:gd name="T11" fmla="*/ 21 h 31"/>
              </a:gdLst>
              <a:ahLst/>
              <a:cxnLst>
                <a:cxn ang="0">
                  <a:pos x="T0" y="T1"/>
                </a:cxn>
                <a:cxn ang="0">
                  <a:pos x="T2" y="T3"/>
                </a:cxn>
                <a:cxn ang="0">
                  <a:pos x="T4" y="T5"/>
                </a:cxn>
                <a:cxn ang="0">
                  <a:pos x="T6" y="T7"/>
                </a:cxn>
                <a:cxn ang="0">
                  <a:pos x="T8" y="T9"/>
                </a:cxn>
                <a:cxn ang="0">
                  <a:pos x="T10" y="T11"/>
                </a:cxn>
              </a:cxnLst>
              <a:rect l="0" t="0" r="r" b="b"/>
              <a:pathLst>
                <a:path w="169" h="31">
                  <a:moveTo>
                    <a:pt x="96" y="21"/>
                  </a:moveTo>
                  <a:cubicBezTo>
                    <a:pt x="76" y="20"/>
                    <a:pt x="55" y="21"/>
                    <a:pt x="35" y="17"/>
                  </a:cubicBezTo>
                  <a:cubicBezTo>
                    <a:pt x="26" y="15"/>
                    <a:pt x="8" y="11"/>
                    <a:pt x="2" y="2"/>
                  </a:cubicBezTo>
                  <a:cubicBezTo>
                    <a:pt x="1" y="1"/>
                    <a:pt x="1" y="1"/>
                    <a:pt x="0" y="0"/>
                  </a:cubicBezTo>
                  <a:cubicBezTo>
                    <a:pt x="42" y="2"/>
                    <a:pt x="118" y="6"/>
                    <a:pt x="169" y="12"/>
                  </a:cubicBezTo>
                  <a:cubicBezTo>
                    <a:pt x="153" y="31"/>
                    <a:pt x="117" y="23"/>
                    <a:pt x="96" y="21"/>
                  </a:cubicBezTo>
                  <a:close/>
                </a:path>
              </a:pathLst>
            </a:custGeom>
            <a:solidFill>
              <a:srgbClr val="3A3A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Freeform 626"/>
            <p:cNvSpPr/>
            <p:nvPr/>
          </p:nvSpPr>
          <p:spPr bwMode="auto">
            <a:xfrm>
              <a:off x="7953375" y="-152400"/>
              <a:ext cx="180975" cy="165100"/>
            </a:xfrm>
            <a:custGeom>
              <a:avLst/>
              <a:gdLst>
                <a:gd name="T0" fmla="*/ 45 w 48"/>
                <a:gd name="T1" fmla="*/ 8 h 44"/>
                <a:gd name="T2" fmla="*/ 6 w 48"/>
                <a:gd name="T3" fmla="*/ 5 h 44"/>
                <a:gd name="T4" fmla="*/ 2 w 48"/>
                <a:gd name="T5" fmla="*/ 41 h 44"/>
                <a:gd name="T6" fmla="*/ 41 w 48"/>
                <a:gd name="T7" fmla="*/ 42 h 44"/>
                <a:gd name="T8" fmla="*/ 45 w 48"/>
                <a:gd name="T9" fmla="*/ 8 h 44"/>
              </a:gdLst>
              <a:ahLst/>
              <a:cxnLst>
                <a:cxn ang="0">
                  <a:pos x="T0" y="T1"/>
                </a:cxn>
                <a:cxn ang="0">
                  <a:pos x="T2" y="T3"/>
                </a:cxn>
                <a:cxn ang="0">
                  <a:pos x="T4" y="T5"/>
                </a:cxn>
                <a:cxn ang="0">
                  <a:pos x="T6" y="T7"/>
                </a:cxn>
                <a:cxn ang="0">
                  <a:pos x="T8" y="T9"/>
                </a:cxn>
              </a:cxnLst>
              <a:rect l="0" t="0" r="r" b="b"/>
              <a:pathLst>
                <a:path w="48" h="44">
                  <a:moveTo>
                    <a:pt x="45" y="8"/>
                  </a:moveTo>
                  <a:cubicBezTo>
                    <a:pt x="45" y="8"/>
                    <a:pt x="11" y="0"/>
                    <a:pt x="6" y="5"/>
                  </a:cubicBezTo>
                  <a:cubicBezTo>
                    <a:pt x="0" y="9"/>
                    <a:pt x="0" y="39"/>
                    <a:pt x="2" y="41"/>
                  </a:cubicBezTo>
                  <a:cubicBezTo>
                    <a:pt x="4" y="44"/>
                    <a:pt x="35" y="44"/>
                    <a:pt x="41" y="42"/>
                  </a:cubicBezTo>
                  <a:cubicBezTo>
                    <a:pt x="48" y="39"/>
                    <a:pt x="45" y="8"/>
                    <a:pt x="45" y="8"/>
                  </a:cubicBezTo>
                  <a:close/>
                </a:path>
              </a:pathLst>
            </a:custGeom>
            <a:solidFill>
              <a:srgbClr val="8C8C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Freeform 627"/>
            <p:cNvSpPr/>
            <p:nvPr/>
          </p:nvSpPr>
          <p:spPr bwMode="auto">
            <a:xfrm>
              <a:off x="7964488" y="-865188"/>
              <a:ext cx="263525" cy="317500"/>
            </a:xfrm>
            <a:custGeom>
              <a:avLst/>
              <a:gdLst>
                <a:gd name="T0" fmla="*/ 6 w 70"/>
                <a:gd name="T1" fmla="*/ 0 h 85"/>
                <a:gd name="T2" fmla="*/ 6 w 70"/>
                <a:gd name="T3" fmla="*/ 73 h 85"/>
                <a:gd name="T4" fmla="*/ 28 w 70"/>
                <a:gd name="T5" fmla="*/ 78 h 85"/>
                <a:gd name="T6" fmla="*/ 42 w 70"/>
                <a:gd name="T7" fmla="*/ 75 h 85"/>
                <a:gd name="T8" fmla="*/ 61 w 70"/>
                <a:gd name="T9" fmla="*/ 71 h 85"/>
                <a:gd name="T10" fmla="*/ 55 w 70"/>
                <a:gd name="T11" fmla="*/ 49 h 85"/>
                <a:gd name="T12" fmla="*/ 63 w 70"/>
                <a:gd name="T13" fmla="*/ 54 h 85"/>
                <a:gd name="T14" fmla="*/ 62 w 70"/>
                <a:gd name="T15" fmla="*/ 32 h 85"/>
                <a:gd name="T16" fmla="*/ 41 w 70"/>
                <a:gd name="T17" fmla="*/ 2 h 85"/>
                <a:gd name="T18" fmla="*/ 6 w 70"/>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85">
                  <a:moveTo>
                    <a:pt x="6" y="0"/>
                  </a:moveTo>
                  <a:cubicBezTo>
                    <a:pt x="6" y="0"/>
                    <a:pt x="0" y="64"/>
                    <a:pt x="6" y="73"/>
                  </a:cubicBezTo>
                  <a:cubicBezTo>
                    <a:pt x="11" y="81"/>
                    <a:pt x="22" y="83"/>
                    <a:pt x="28" y="78"/>
                  </a:cubicBezTo>
                  <a:cubicBezTo>
                    <a:pt x="28" y="78"/>
                    <a:pt x="38" y="85"/>
                    <a:pt x="42" y="75"/>
                  </a:cubicBezTo>
                  <a:cubicBezTo>
                    <a:pt x="42" y="75"/>
                    <a:pt x="63" y="81"/>
                    <a:pt x="61" y="71"/>
                  </a:cubicBezTo>
                  <a:cubicBezTo>
                    <a:pt x="59" y="61"/>
                    <a:pt x="55" y="49"/>
                    <a:pt x="55" y="49"/>
                  </a:cubicBezTo>
                  <a:cubicBezTo>
                    <a:pt x="55" y="49"/>
                    <a:pt x="58" y="58"/>
                    <a:pt x="63" y="54"/>
                  </a:cubicBezTo>
                  <a:cubicBezTo>
                    <a:pt x="69" y="51"/>
                    <a:pt x="70" y="39"/>
                    <a:pt x="62" y="32"/>
                  </a:cubicBezTo>
                  <a:cubicBezTo>
                    <a:pt x="53" y="25"/>
                    <a:pt x="40" y="11"/>
                    <a:pt x="41" y="2"/>
                  </a:cubicBezTo>
                  <a:lnTo>
                    <a:pt x="6" y="0"/>
                  </a:lnTo>
                  <a:close/>
                </a:path>
              </a:pathLst>
            </a:custGeom>
            <a:solidFill>
              <a:srgbClr val="F9DA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Freeform 628"/>
            <p:cNvSpPr/>
            <p:nvPr/>
          </p:nvSpPr>
          <p:spPr bwMode="auto">
            <a:xfrm>
              <a:off x="7980363" y="-865188"/>
              <a:ext cx="168275" cy="141288"/>
            </a:xfrm>
            <a:custGeom>
              <a:avLst/>
              <a:gdLst>
                <a:gd name="T0" fmla="*/ 4 w 45"/>
                <a:gd name="T1" fmla="*/ 28 h 38"/>
                <a:gd name="T2" fmla="*/ 45 w 45"/>
                <a:gd name="T3" fmla="*/ 20 h 38"/>
                <a:gd name="T4" fmla="*/ 37 w 45"/>
                <a:gd name="T5" fmla="*/ 2 h 38"/>
                <a:gd name="T6" fmla="*/ 2 w 45"/>
                <a:gd name="T7" fmla="*/ 0 h 38"/>
                <a:gd name="T8" fmla="*/ 0 w 45"/>
                <a:gd name="T9" fmla="*/ 38 h 38"/>
                <a:gd name="T10" fmla="*/ 4 w 45"/>
                <a:gd name="T11" fmla="*/ 28 h 38"/>
              </a:gdLst>
              <a:ahLst/>
              <a:cxnLst>
                <a:cxn ang="0">
                  <a:pos x="T0" y="T1"/>
                </a:cxn>
                <a:cxn ang="0">
                  <a:pos x="T2" y="T3"/>
                </a:cxn>
                <a:cxn ang="0">
                  <a:pos x="T4" y="T5"/>
                </a:cxn>
                <a:cxn ang="0">
                  <a:pos x="T6" y="T7"/>
                </a:cxn>
                <a:cxn ang="0">
                  <a:pos x="T8" y="T9"/>
                </a:cxn>
                <a:cxn ang="0">
                  <a:pos x="T10" y="T11"/>
                </a:cxn>
              </a:cxnLst>
              <a:rect l="0" t="0" r="r" b="b"/>
              <a:pathLst>
                <a:path w="45" h="38">
                  <a:moveTo>
                    <a:pt x="4" y="28"/>
                  </a:moveTo>
                  <a:cubicBezTo>
                    <a:pt x="14" y="14"/>
                    <a:pt x="31" y="22"/>
                    <a:pt x="45" y="20"/>
                  </a:cubicBezTo>
                  <a:cubicBezTo>
                    <a:pt x="40" y="14"/>
                    <a:pt x="37" y="7"/>
                    <a:pt x="37" y="2"/>
                  </a:cubicBezTo>
                  <a:cubicBezTo>
                    <a:pt x="2" y="0"/>
                    <a:pt x="2" y="0"/>
                    <a:pt x="2" y="0"/>
                  </a:cubicBezTo>
                  <a:cubicBezTo>
                    <a:pt x="2" y="0"/>
                    <a:pt x="0" y="20"/>
                    <a:pt x="0" y="38"/>
                  </a:cubicBezTo>
                  <a:cubicBezTo>
                    <a:pt x="1" y="35"/>
                    <a:pt x="2" y="31"/>
                    <a:pt x="4" y="28"/>
                  </a:cubicBezTo>
                  <a:close/>
                </a:path>
              </a:pathLst>
            </a:custGeom>
            <a:solidFill>
              <a:srgbClr val="F7CE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629"/>
            <p:cNvSpPr/>
            <p:nvPr/>
          </p:nvSpPr>
          <p:spPr bwMode="auto">
            <a:xfrm>
              <a:off x="8104188" y="-630238"/>
              <a:ext cx="44450" cy="65088"/>
            </a:xfrm>
            <a:custGeom>
              <a:avLst/>
              <a:gdLst>
                <a:gd name="T0" fmla="*/ 3 w 12"/>
                <a:gd name="T1" fmla="*/ 0 h 17"/>
                <a:gd name="T2" fmla="*/ 0 w 12"/>
                <a:gd name="T3" fmla="*/ 17 h 17"/>
                <a:gd name="T4" fmla="*/ 5 w 12"/>
                <a:gd name="T5" fmla="*/ 12 h 17"/>
                <a:gd name="T6" fmla="*/ 12 w 12"/>
                <a:gd name="T7" fmla="*/ 14 h 17"/>
                <a:gd name="T8" fmla="*/ 3 w 12"/>
                <a:gd name="T9" fmla="*/ 0 h 17"/>
              </a:gdLst>
              <a:ahLst/>
              <a:cxnLst>
                <a:cxn ang="0">
                  <a:pos x="T0" y="T1"/>
                </a:cxn>
                <a:cxn ang="0">
                  <a:pos x="T2" y="T3"/>
                </a:cxn>
                <a:cxn ang="0">
                  <a:pos x="T4" y="T5"/>
                </a:cxn>
                <a:cxn ang="0">
                  <a:pos x="T6" y="T7"/>
                </a:cxn>
                <a:cxn ang="0">
                  <a:pos x="T8" y="T9"/>
                </a:cxn>
              </a:cxnLst>
              <a:rect l="0" t="0" r="r" b="b"/>
              <a:pathLst>
                <a:path w="12" h="17">
                  <a:moveTo>
                    <a:pt x="3" y="0"/>
                  </a:moveTo>
                  <a:cubicBezTo>
                    <a:pt x="0" y="0"/>
                    <a:pt x="3" y="10"/>
                    <a:pt x="0" y="17"/>
                  </a:cubicBezTo>
                  <a:cubicBezTo>
                    <a:pt x="2" y="17"/>
                    <a:pt x="4" y="16"/>
                    <a:pt x="5" y="12"/>
                  </a:cubicBezTo>
                  <a:cubicBezTo>
                    <a:pt x="5" y="12"/>
                    <a:pt x="8" y="13"/>
                    <a:pt x="12" y="14"/>
                  </a:cubicBezTo>
                  <a:cubicBezTo>
                    <a:pt x="6" y="10"/>
                    <a:pt x="7" y="0"/>
                    <a:pt x="3" y="0"/>
                  </a:cubicBezTo>
                  <a:close/>
                </a:path>
              </a:pathLst>
            </a:custGeom>
            <a:solidFill>
              <a:srgbClr val="F7CE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630"/>
            <p:cNvSpPr/>
            <p:nvPr/>
          </p:nvSpPr>
          <p:spPr bwMode="auto">
            <a:xfrm>
              <a:off x="8151813" y="-696913"/>
              <a:ext cx="57150" cy="74613"/>
            </a:xfrm>
            <a:custGeom>
              <a:avLst/>
              <a:gdLst>
                <a:gd name="T0" fmla="*/ 13 w 15"/>
                <a:gd name="T1" fmla="*/ 6 h 20"/>
                <a:gd name="T2" fmla="*/ 8 w 15"/>
                <a:gd name="T3" fmla="*/ 1 h 20"/>
                <a:gd name="T4" fmla="*/ 1 w 15"/>
                <a:gd name="T5" fmla="*/ 5 h 20"/>
                <a:gd name="T6" fmla="*/ 2 w 15"/>
                <a:gd name="T7" fmla="*/ 7 h 20"/>
                <a:gd name="T8" fmla="*/ 9 w 15"/>
                <a:gd name="T9" fmla="*/ 20 h 20"/>
                <a:gd name="T10" fmla="*/ 6 w 15"/>
                <a:gd name="T11" fmla="*/ 5 h 20"/>
                <a:gd name="T12" fmla="*/ 13 w 15"/>
                <a:gd name="T13" fmla="*/ 9 h 20"/>
                <a:gd name="T14" fmla="*/ 15 w 15"/>
                <a:gd name="T15" fmla="*/ 8 h 20"/>
                <a:gd name="T16" fmla="*/ 13 w 15"/>
                <a:gd name="T1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0">
                  <a:moveTo>
                    <a:pt x="13" y="6"/>
                  </a:moveTo>
                  <a:cubicBezTo>
                    <a:pt x="11" y="4"/>
                    <a:pt x="10" y="2"/>
                    <a:pt x="8" y="1"/>
                  </a:cubicBezTo>
                  <a:cubicBezTo>
                    <a:pt x="2" y="0"/>
                    <a:pt x="0" y="2"/>
                    <a:pt x="1" y="5"/>
                  </a:cubicBezTo>
                  <a:cubicBezTo>
                    <a:pt x="1" y="6"/>
                    <a:pt x="1" y="7"/>
                    <a:pt x="2" y="7"/>
                  </a:cubicBezTo>
                  <a:cubicBezTo>
                    <a:pt x="3" y="11"/>
                    <a:pt x="7" y="15"/>
                    <a:pt x="9" y="20"/>
                  </a:cubicBezTo>
                  <a:cubicBezTo>
                    <a:pt x="8" y="13"/>
                    <a:pt x="6" y="7"/>
                    <a:pt x="6" y="5"/>
                  </a:cubicBezTo>
                  <a:cubicBezTo>
                    <a:pt x="6" y="7"/>
                    <a:pt x="8" y="12"/>
                    <a:pt x="13" y="9"/>
                  </a:cubicBezTo>
                  <a:cubicBezTo>
                    <a:pt x="14" y="9"/>
                    <a:pt x="15" y="8"/>
                    <a:pt x="15" y="8"/>
                  </a:cubicBezTo>
                  <a:cubicBezTo>
                    <a:pt x="14" y="7"/>
                    <a:pt x="13" y="7"/>
                    <a:pt x="13" y="6"/>
                  </a:cubicBezTo>
                  <a:close/>
                </a:path>
              </a:pathLst>
            </a:custGeom>
            <a:solidFill>
              <a:srgbClr val="F7CE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631"/>
            <p:cNvSpPr/>
            <p:nvPr/>
          </p:nvSpPr>
          <p:spPr bwMode="auto">
            <a:xfrm>
              <a:off x="8035925" y="-666750"/>
              <a:ext cx="49213" cy="104775"/>
            </a:xfrm>
            <a:custGeom>
              <a:avLst/>
              <a:gdLst>
                <a:gd name="T0" fmla="*/ 10 w 13"/>
                <a:gd name="T1" fmla="*/ 23 h 28"/>
                <a:gd name="T2" fmla="*/ 3 w 13"/>
                <a:gd name="T3" fmla="*/ 22 h 28"/>
                <a:gd name="T4" fmla="*/ 1 w 13"/>
                <a:gd name="T5" fmla="*/ 26 h 28"/>
                <a:gd name="T6" fmla="*/ 0 w 13"/>
                <a:gd name="T7" fmla="*/ 28 h 28"/>
                <a:gd name="T8" fmla="*/ 9 w 13"/>
                <a:gd name="T9" fmla="*/ 25 h 28"/>
                <a:gd name="T10" fmla="*/ 13 w 13"/>
                <a:gd name="T11" fmla="*/ 27 h 28"/>
                <a:gd name="T12" fmla="*/ 10 w 13"/>
                <a:gd name="T13" fmla="*/ 23 h 28"/>
              </a:gdLst>
              <a:ahLst/>
              <a:cxnLst>
                <a:cxn ang="0">
                  <a:pos x="T0" y="T1"/>
                </a:cxn>
                <a:cxn ang="0">
                  <a:pos x="T2" y="T3"/>
                </a:cxn>
                <a:cxn ang="0">
                  <a:pos x="T4" y="T5"/>
                </a:cxn>
                <a:cxn ang="0">
                  <a:pos x="T6" y="T7"/>
                </a:cxn>
                <a:cxn ang="0">
                  <a:pos x="T8" y="T9"/>
                </a:cxn>
                <a:cxn ang="0">
                  <a:pos x="T10" y="T11"/>
                </a:cxn>
                <a:cxn ang="0">
                  <a:pos x="T12" y="T13"/>
                </a:cxn>
              </a:cxnLst>
              <a:rect l="0" t="0" r="r" b="b"/>
              <a:pathLst>
                <a:path w="13" h="28">
                  <a:moveTo>
                    <a:pt x="10" y="23"/>
                  </a:moveTo>
                  <a:cubicBezTo>
                    <a:pt x="8" y="20"/>
                    <a:pt x="4" y="0"/>
                    <a:pt x="3" y="22"/>
                  </a:cubicBezTo>
                  <a:cubicBezTo>
                    <a:pt x="3" y="23"/>
                    <a:pt x="2" y="25"/>
                    <a:pt x="1" y="26"/>
                  </a:cubicBezTo>
                  <a:cubicBezTo>
                    <a:pt x="1" y="26"/>
                    <a:pt x="0" y="27"/>
                    <a:pt x="0" y="28"/>
                  </a:cubicBezTo>
                  <a:cubicBezTo>
                    <a:pt x="3" y="28"/>
                    <a:pt x="7" y="27"/>
                    <a:pt x="9" y="25"/>
                  </a:cubicBezTo>
                  <a:cubicBezTo>
                    <a:pt x="9" y="25"/>
                    <a:pt x="11" y="26"/>
                    <a:pt x="13" y="27"/>
                  </a:cubicBezTo>
                  <a:cubicBezTo>
                    <a:pt x="11" y="25"/>
                    <a:pt x="10" y="24"/>
                    <a:pt x="10" y="23"/>
                  </a:cubicBezTo>
                  <a:close/>
                </a:path>
              </a:pathLst>
            </a:custGeom>
            <a:solidFill>
              <a:srgbClr val="F7CE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632"/>
            <p:cNvSpPr/>
            <p:nvPr/>
          </p:nvSpPr>
          <p:spPr bwMode="auto">
            <a:xfrm>
              <a:off x="7975600" y="-1627188"/>
              <a:ext cx="288925" cy="820738"/>
            </a:xfrm>
            <a:custGeom>
              <a:avLst/>
              <a:gdLst>
                <a:gd name="T0" fmla="*/ 77 w 77"/>
                <a:gd name="T1" fmla="*/ 13 h 219"/>
                <a:gd name="T2" fmla="*/ 49 w 77"/>
                <a:gd name="T3" fmla="*/ 0 h 219"/>
                <a:gd name="T4" fmla="*/ 4 w 77"/>
                <a:gd name="T5" fmla="*/ 129 h 219"/>
                <a:gd name="T6" fmla="*/ 0 w 77"/>
                <a:gd name="T7" fmla="*/ 215 h 219"/>
                <a:gd name="T8" fmla="*/ 40 w 77"/>
                <a:gd name="T9" fmla="*/ 218 h 219"/>
                <a:gd name="T10" fmla="*/ 45 w 77"/>
                <a:gd name="T11" fmla="*/ 219 h 219"/>
                <a:gd name="T12" fmla="*/ 65 w 77"/>
                <a:gd name="T13" fmla="*/ 39 h 219"/>
                <a:gd name="T14" fmla="*/ 77 w 77"/>
                <a:gd name="T15" fmla="*/ 13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219">
                  <a:moveTo>
                    <a:pt x="77" y="13"/>
                  </a:moveTo>
                  <a:cubicBezTo>
                    <a:pt x="70" y="4"/>
                    <a:pt x="62" y="0"/>
                    <a:pt x="49" y="0"/>
                  </a:cubicBezTo>
                  <a:cubicBezTo>
                    <a:pt x="33" y="11"/>
                    <a:pt x="9" y="41"/>
                    <a:pt x="4" y="129"/>
                  </a:cubicBezTo>
                  <a:cubicBezTo>
                    <a:pt x="1" y="172"/>
                    <a:pt x="0" y="198"/>
                    <a:pt x="0" y="215"/>
                  </a:cubicBezTo>
                  <a:cubicBezTo>
                    <a:pt x="14" y="216"/>
                    <a:pt x="27" y="218"/>
                    <a:pt x="40" y="218"/>
                  </a:cubicBezTo>
                  <a:cubicBezTo>
                    <a:pt x="42" y="218"/>
                    <a:pt x="43" y="219"/>
                    <a:pt x="45" y="219"/>
                  </a:cubicBezTo>
                  <a:cubicBezTo>
                    <a:pt x="43" y="176"/>
                    <a:pt x="41" y="86"/>
                    <a:pt x="65" y="39"/>
                  </a:cubicBezTo>
                  <a:cubicBezTo>
                    <a:pt x="71" y="28"/>
                    <a:pt x="75" y="19"/>
                    <a:pt x="77" y="13"/>
                  </a:cubicBezTo>
                  <a:close/>
                </a:path>
              </a:pathLst>
            </a:custGeom>
            <a:solidFill>
              <a:srgbClr val="F9F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633"/>
            <p:cNvSpPr/>
            <p:nvPr/>
          </p:nvSpPr>
          <p:spPr bwMode="auto">
            <a:xfrm>
              <a:off x="7980363" y="-892175"/>
              <a:ext cx="160338" cy="26988"/>
            </a:xfrm>
            <a:custGeom>
              <a:avLst/>
              <a:gdLst>
                <a:gd name="T0" fmla="*/ 5 w 43"/>
                <a:gd name="T1" fmla="*/ 0 h 7"/>
                <a:gd name="T2" fmla="*/ 0 w 43"/>
                <a:gd name="T3" fmla="*/ 1 h 7"/>
                <a:gd name="T4" fmla="*/ 0 w 43"/>
                <a:gd name="T5" fmla="*/ 5 h 7"/>
                <a:gd name="T6" fmla="*/ 43 w 43"/>
                <a:gd name="T7" fmla="*/ 7 h 7"/>
                <a:gd name="T8" fmla="*/ 43 w 43"/>
                <a:gd name="T9" fmla="*/ 2 h 7"/>
                <a:gd name="T10" fmla="*/ 5 w 43"/>
                <a:gd name="T11" fmla="*/ 0 h 7"/>
              </a:gdLst>
              <a:ahLst/>
              <a:cxnLst>
                <a:cxn ang="0">
                  <a:pos x="T0" y="T1"/>
                </a:cxn>
                <a:cxn ang="0">
                  <a:pos x="T2" y="T3"/>
                </a:cxn>
                <a:cxn ang="0">
                  <a:pos x="T4" y="T5"/>
                </a:cxn>
                <a:cxn ang="0">
                  <a:pos x="T6" y="T7"/>
                </a:cxn>
                <a:cxn ang="0">
                  <a:pos x="T8" y="T9"/>
                </a:cxn>
                <a:cxn ang="0">
                  <a:pos x="T10" y="T11"/>
                </a:cxn>
              </a:cxnLst>
              <a:rect l="0" t="0" r="r" b="b"/>
              <a:pathLst>
                <a:path w="43" h="7">
                  <a:moveTo>
                    <a:pt x="5" y="0"/>
                  </a:moveTo>
                  <a:cubicBezTo>
                    <a:pt x="3" y="1"/>
                    <a:pt x="1" y="1"/>
                    <a:pt x="0" y="1"/>
                  </a:cubicBezTo>
                  <a:cubicBezTo>
                    <a:pt x="0" y="2"/>
                    <a:pt x="0" y="4"/>
                    <a:pt x="0" y="5"/>
                  </a:cubicBezTo>
                  <a:cubicBezTo>
                    <a:pt x="14" y="5"/>
                    <a:pt x="29" y="6"/>
                    <a:pt x="43" y="7"/>
                  </a:cubicBezTo>
                  <a:cubicBezTo>
                    <a:pt x="43" y="5"/>
                    <a:pt x="43" y="4"/>
                    <a:pt x="43" y="2"/>
                  </a:cubicBezTo>
                  <a:cubicBezTo>
                    <a:pt x="30" y="2"/>
                    <a:pt x="17" y="1"/>
                    <a:pt x="5" y="0"/>
                  </a:cubicBezTo>
                  <a:close/>
                </a:path>
              </a:pathLst>
            </a:custGeom>
            <a:solidFill>
              <a:srgbClr val="DDDA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38" name="文本框 149"/>
          <p:cNvSpPr txBox="1"/>
          <p:nvPr/>
        </p:nvSpPr>
        <p:spPr>
          <a:xfrm>
            <a:off x="3534647" y="2544792"/>
            <a:ext cx="5431455"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solidFill>
                  <a:schemeClr val="bg1"/>
                </a:solidFill>
                <a:latin typeface="微软雅黑" panose="020B0503020204020204" pitchFamily="34" charset="-122"/>
                <a:ea typeface="微软雅黑" panose="020B0503020204020204" pitchFamily="34" charset="-122"/>
              </a:rPr>
              <a:t>公司主要为员工建立</a:t>
            </a:r>
            <a:r>
              <a:rPr lang="en-US" altLang="zh-CN" sz="2000" dirty="0">
                <a:solidFill>
                  <a:schemeClr val="bg1"/>
                </a:solidFill>
                <a:latin typeface="微软雅黑" panose="020B0503020204020204" pitchFamily="34" charset="-122"/>
                <a:ea typeface="微软雅黑" panose="020B0503020204020204" pitchFamily="34" charset="-122"/>
              </a:rPr>
              <a:t>2</a:t>
            </a:r>
            <a:r>
              <a:rPr lang="zh-CN" altLang="en-US" sz="2000" dirty="0">
                <a:solidFill>
                  <a:schemeClr val="bg1"/>
                </a:solidFill>
                <a:latin typeface="微软雅黑" panose="020B0503020204020204" pitchFamily="34" charset="-122"/>
                <a:ea typeface="微软雅黑" panose="020B0503020204020204" pitchFamily="34" charset="-122"/>
              </a:rPr>
              <a:t>种</a:t>
            </a:r>
            <a:r>
              <a:rPr lang="zh-CN" altLang="en-US" sz="2000" dirty="0" smtClean="0">
                <a:solidFill>
                  <a:schemeClr val="bg1"/>
                </a:solidFill>
                <a:latin typeface="微软雅黑" panose="020B0503020204020204" pitchFamily="34" charset="-122"/>
                <a:ea typeface="微软雅黑" panose="020B0503020204020204" pitchFamily="34" charset="-122"/>
              </a:rPr>
              <a:t>通道</a:t>
            </a:r>
            <a:endParaRPr lang="en-US" altLang="zh-CN" sz="2000" dirty="0" smtClean="0">
              <a:solidFill>
                <a:schemeClr val="bg1"/>
              </a:solidFill>
              <a:latin typeface="微软雅黑" panose="020B0503020204020204" pitchFamily="34" charset="-122"/>
              <a:ea typeface="微软雅黑" panose="020B0503020204020204" pitchFamily="34" charset="-122"/>
            </a:endParaRPr>
          </a:p>
          <a:p>
            <a:endParaRPr lang="en-US" altLang="zh-CN" sz="2000" dirty="0">
              <a:solidFill>
                <a:schemeClr val="bg1"/>
              </a:solidFill>
              <a:latin typeface="微软雅黑" panose="020B0503020204020204" pitchFamily="34" charset="-122"/>
              <a:ea typeface="微软雅黑" panose="020B0503020204020204" pitchFamily="34" charset="-122"/>
            </a:endParaRPr>
          </a:p>
          <a:p>
            <a:r>
              <a:rPr lang="zh-CN" altLang="en-US" sz="2000" dirty="0">
                <a:solidFill>
                  <a:schemeClr val="bg1"/>
                </a:solidFill>
                <a:latin typeface="微软雅黑" panose="020B0503020204020204" pitchFamily="34" charset="-122"/>
                <a:ea typeface="微软雅黑" panose="020B0503020204020204" pitchFamily="34" charset="-122"/>
              </a:rPr>
              <a:t>一种是职场晋升通道，一种是技术专家通道</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72"/>
          <p:cNvSpPr txBox="1"/>
          <p:nvPr/>
        </p:nvSpPr>
        <p:spPr>
          <a:xfrm>
            <a:off x="0" y="494873"/>
            <a:ext cx="1219200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3600" b="1" dirty="0">
                <a:solidFill>
                  <a:srgbClr val="00F7FD"/>
                </a:solidFill>
                <a:latin typeface="微软雅黑" panose="020B0503020204020204" pitchFamily="34" charset="-122"/>
                <a:ea typeface="微软雅黑" panose="020B0503020204020204" pitchFamily="34" charset="-122"/>
              </a:rPr>
              <a:t>龙田科技</a:t>
            </a:r>
            <a:r>
              <a:rPr lang="zh-CN" altLang="en-US" sz="3600" b="1" dirty="0" smtClean="0">
                <a:solidFill>
                  <a:srgbClr val="00F7FD"/>
                </a:solidFill>
                <a:latin typeface="微软雅黑" panose="020B0503020204020204" pitchFamily="34" charset="-122"/>
                <a:ea typeface="微软雅黑" panose="020B0503020204020204" pitchFamily="34" charset="-122"/>
              </a:rPr>
              <a:t>＞</a:t>
            </a:r>
            <a:r>
              <a:rPr lang="zh-CN" altLang="en-US" sz="3600" b="1" dirty="0">
                <a:solidFill>
                  <a:srgbClr val="00F7FD"/>
                </a:solidFill>
                <a:latin typeface="微软雅黑" panose="020B0503020204020204" pitchFamily="34" charset="-122"/>
                <a:ea typeface="微软雅黑" panose="020B0503020204020204" pitchFamily="34" charset="-122"/>
              </a:rPr>
              <a:t>招聘岗位（数通工程师）</a:t>
            </a:r>
          </a:p>
        </p:txBody>
      </p:sp>
      <p:sp>
        <p:nvSpPr>
          <p:cNvPr id="5" name="TextBox 4"/>
          <p:cNvSpPr txBox="1"/>
          <p:nvPr/>
        </p:nvSpPr>
        <p:spPr>
          <a:xfrm>
            <a:off x="737122" y="1482826"/>
            <a:ext cx="3755410" cy="2291715"/>
          </a:xfrm>
          <a:prstGeom prst="rect">
            <a:avLst/>
          </a:prstGeom>
          <a:noFill/>
        </p:spPr>
        <p:txBody>
          <a:bodyPr wrap="square" rtlCol="0">
            <a:spAutoFit/>
          </a:bodyPr>
          <a:lstStyle/>
          <a:p>
            <a:r>
              <a:rPr lang="en-US" altLang="zh-CN" sz="2000" b="1" dirty="0" smtClean="0">
                <a:solidFill>
                  <a:srgbClr val="00FFFF"/>
                </a:solidFill>
                <a:latin typeface="微软雅黑" panose="020B0503020204020204" pitchFamily="34" charset="-122"/>
                <a:ea typeface="微软雅黑" panose="020B0503020204020204" pitchFamily="34" charset="-122"/>
                <a:cs typeface="+mj-cs"/>
              </a:rPr>
              <a:t> </a:t>
            </a:r>
            <a:r>
              <a:rPr lang="zh-CN" altLang="en-US" sz="2000" dirty="0" smtClean="0">
                <a:solidFill>
                  <a:srgbClr val="00FFFF"/>
                </a:solidFill>
                <a:latin typeface="微软雅黑" panose="020B0503020204020204" pitchFamily="34" charset="-122"/>
                <a:ea typeface="微软雅黑" panose="020B0503020204020204" pitchFamily="34" charset="-122"/>
                <a:cs typeface="+mj-cs"/>
              </a:rPr>
              <a:t>岗位</a:t>
            </a:r>
            <a:r>
              <a:rPr lang="zh-CN" altLang="en-US" dirty="0" smtClean="0">
                <a:solidFill>
                  <a:schemeClr val="bg1"/>
                </a:solidFill>
                <a:latin typeface="微软雅黑" panose="020B0503020204020204" pitchFamily="34" charset="-122"/>
                <a:ea typeface="微软雅黑" panose="020B0503020204020204" pitchFamily="34" charset="-122"/>
              </a:rPr>
              <a:t>职责</a:t>
            </a:r>
          </a:p>
          <a:p>
            <a:endParaRPr lang="en-US" altLang="zh-CN"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1、负责华为路由交换/安全/无线/SDN产品的项目交付以及维护；</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2、负责客户网络的规划设计和各类技术文档的编制；</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3、负责客户的售后培训；</a:t>
            </a:r>
          </a:p>
        </p:txBody>
      </p:sp>
      <p:sp>
        <p:nvSpPr>
          <p:cNvPr id="6" name="TextBox 5"/>
          <p:cNvSpPr txBox="1"/>
          <p:nvPr/>
        </p:nvSpPr>
        <p:spPr>
          <a:xfrm>
            <a:off x="5506719" y="1105213"/>
            <a:ext cx="6012815" cy="5478423"/>
          </a:xfrm>
          <a:prstGeom prst="rect">
            <a:avLst/>
          </a:prstGeom>
          <a:noFill/>
        </p:spPr>
        <p:txBody>
          <a:bodyPr wrap="square" rtlCol="0">
            <a:spAutoFit/>
          </a:bodyPr>
          <a:lstStyle/>
          <a:p>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r>
              <a:rPr lang="zh-CN" altLang="en-US" sz="2000" b="1" dirty="0" smtClean="0">
                <a:solidFill>
                  <a:srgbClr val="00FFFF"/>
                </a:solidFill>
                <a:latin typeface="微软雅黑" panose="020B0503020204020204" pitchFamily="34" charset="-122"/>
                <a:ea typeface="微软雅黑" panose="020B0503020204020204" pitchFamily="34" charset="-122"/>
                <a:cs typeface="+mj-cs"/>
              </a:rPr>
              <a:t>任职</a:t>
            </a:r>
            <a:r>
              <a:rPr lang="zh-CN" altLang="en-US" dirty="0" smtClean="0">
                <a:solidFill>
                  <a:schemeClr val="bg1"/>
                </a:solidFill>
                <a:latin typeface="微软雅黑" panose="020B0503020204020204" pitchFamily="34" charset="-122"/>
                <a:ea typeface="微软雅黑" panose="020B0503020204020204" pitchFamily="34" charset="-122"/>
              </a:rPr>
              <a:t>要求</a:t>
            </a:r>
            <a:endParaRPr lang="en-US" altLang="zh-CN"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1、精通OSI模型各层协议，如 STP/MPLS/OSPF/BGP/VXLAN/IPv6/TCP/UDP/SSL/FTP/DHCP等；</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2、有实际的网络规划设计、实施和运维经验；</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3、熟悉华为数通/安全/无线/SDN产品线，精通产品常用功能特性；</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4、精通网络底层实现架构，能快速定位网络故障原因及排除故障；</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5、掌握至少一种编程语言如python，能完成简单的脚本工具开发工作；</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6、熟悉linux 操作系统，会一些常用的操作命令；</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7、工作积极主动、有责任心、善于沟通、具有良好的团队协作能力和服务意识；</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8、有华为相关的大型项目交付或维护经验者优先；</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9、有HCIE-R&amp;S/HCIE-SEC/HCIE-DC证书者优先。</a:t>
            </a:r>
          </a:p>
          <a:p>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72"/>
          <p:cNvSpPr txBox="1"/>
          <p:nvPr/>
        </p:nvSpPr>
        <p:spPr>
          <a:xfrm>
            <a:off x="0" y="481538"/>
            <a:ext cx="1219200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3600" b="1" dirty="0">
                <a:solidFill>
                  <a:srgbClr val="00F7FD"/>
                </a:solidFill>
                <a:latin typeface="微软雅黑" panose="020B0503020204020204" pitchFamily="34" charset="-122"/>
                <a:ea typeface="微软雅黑" panose="020B0503020204020204" pitchFamily="34" charset="-122"/>
              </a:rPr>
              <a:t>龙田科技</a:t>
            </a:r>
            <a:r>
              <a:rPr lang="zh-CN" altLang="en-US" sz="3600" b="1" dirty="0" smtClean="0">
                <a:solidFill>
                  <a:srgbClr val="00F7FD"/>
                </a:solidFill>
                <a:latin typeface="微软雅黑" panose="020B0503020204020204" pitchFamily="34" charset="-122"/>
                <a:ea typeface="微软雅黑" panose="020B0503020204020204" pitchFamily="34" charset="-122"/>
              </a:rPr>
              <a:t>＞</a:t>
            </a:r>
            <a:r>
              <a:rPr lang="zh-CN" altLang="en-US" sz="3600" b="1" dirty="0">
                <a:solidFill>
                  <a:srgbClr val="00F7FD"/>
                </a:solidFill>
                <a:latin typeface="微软雅黑" panose="020B0503020204020204" pitchFamily="34" charset="-122"/>
                <a:ea typeface="微软雅黑" panose="020B0503020204020204" pitchFamily="34" charset="-122"/>
              </a:rPr>
              <a:t>招聘岗位（存储工程师）</a:t>
            </a:r>
            <a:endParaRPr kumimoji="0" lang="zh-CN" altLang="en-US" sz="3600" b="1" i="0" u="none" strike="noStrike" kern="1200" cap="none" spc="0" normalizeH="0" baseline="0" noProof="0" dirty="0">
              <a:ln>
                <a:noFill/>
              </a:ln>
              <a:solidFill>
                <a:srgbClr val="00F7FD"/>
              </a:solidFill>
              <a:effectLst/>
              <a:uLnTx/>
              <a:uFillTx/>
              <a:latin typeface="微软雅黑" panose="020B0503020204020204" pitchFamily="34" charset="-122"/>
              <a:ea typeface="微软雅黑" panose="020B0503020204020204" pitchFamily="34" charset="-122"/>
            </a:endParaRPr>
          </a:p>
        </p:txBody>
      </p:sp>
      <p:sp>
        <p:nvSpPr>
          <p:cNvPr id="5" name="TextBox 4"/>
          <p:cNvSpPr txBox="1"/>
          <p:nvPr/>
        </p:nvSpPr>
        <p:spPr>
          <a:xfrm>
            <a:off x="878289" y="1524236"/>
            <a:ext cx="3755410" cy="3261360"/>
          </a:xfrm>
          <a:prstGeom prst="rect">
            <a:avLst/>
          </a:prstGeom>
          <a:noFill/>
        </p:spPr>
        <p:txBody>
          <a:bodyPr wrap="square" rtlCol="0">
            <a:spAutoFit/>
          </a:bodyPr>
          <a:lstStyle/>
          <a:p>
            <a:r>
              <a:rPr lang="en-US" altLang="zh-CN" sz="2000" b="1" dirty="0" smtClean="0">
                <a:solidFill>
                  <a:srgbClr val="00FFFF"/>
                </a:solidFill>
                <a:latin typeface="微软雅黑" panose="020B0503020204020204" pitchFamily="34" charset="-122"/>
                <a:ea typeface="微软雅黑" panose="020B0503020204020204" pitchFamily="34" charset="-122"/>
                <a:cs typeface="+mj-cs"/>
              </a:rPr>
              <a:t> </a:t>
            </a:r>
            <a:r>
              <a:rPr lang="zh-CN" altLang="en-US" sz="2000" dirty="0" smtClean="0">
                <a:solidFill>
                  <a:srgbClr val="00FFFF"/>
                </a:solidFill>
                <a:latin typeface="微软雅黑" panose="020B0503020204020204" pitchFamily="34" charset="-122"/>
                <a:ea typeface="微软雅黑" panose="020B0503020204020204" pitchFamily="34" charset="-122"/>
                <a:cs typeface="+mj-cs"/>
              </a:rPr>
              <a:t>岗位</a:t>
            </a:r>
            <a:r>
              <a:rPr lang="zh-CN" altLang="en-US" dirty="0" smtClean="0">
                <a:solidFill>
                  <a:schemeClr val="bg1"/>
                </a:solidFill>
              </a:rPr>
              <a:t>职责</a:t>
            </a:r>
          </a:p>
          <a:p>
            <a:endParaRPr lang="en-US" altLang="zh-CN" dirty="0" smtClean="0">
              <a:solidFill>
                <a:schemeClr val="bg1"/>
              </a:solidFill>
            </a:endParaRP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1、日常主要负责华为存储产品的项目交付和维护工作。</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2、根据公司安排对客户的设备定期巡检工作、现场技术支持维护等工作。</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3、定期参加工作中相关的服务规范和技术技能的培训学习，并取得华为厂商认证资质。</a:t>
            </a:r>
          </a:p>
          <a:p>
            <a:pPr marL="285750" indent="-285750">
              <a:lnSpc>
                <a:spcPct val="150000"/>
              </a:lnSpc>
              <a:buFont typeface="Wingdings" panose="05000000000000000000" pitchFamily="2" charset="2"/>
              <a:buChar char="l"/>
            </a:pPr>
            <a:endParaRPr lang="zh-CN" altLang="en-US" sz="1400" dirty="0" smtClean="0">
              <a:solidFill>
                <a:schemeClr val="bg1"/>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5435404" y="1182307"/>
            <a:ext cx="6012815" cy="5478423"/>
          </a:xfrm>
          <a:prstGeom prst="rect">
            <a:avLst/>
          </a:prstGeom>
          <a:noFill/>
        </p:spPr>
        <p:txBody>
          <a:bodyPr wrap="square" rtlCol="0">
            <a:spAutoFit/>
          </a:bodyPr>
          <a:lstStyle/>
          <a:p>
            <a:endParaRPr lang="en-US" altLang="zh-CN" dirty="0" smtClean="0">
              <a:solidFill>
                <a:schemeClr val="bg1"/>
              </a:solidFill>
              <a:latin typeface="黑体" panose="02010609060101010101" pitchFamily="49" charset="-122"/>
              <a:ea typeface="黑体" panose="02010609060101010101" pitchFamily="49" charset="-122"/>
            </a:endParaRPr>
          </a:p>
          <a:p>
            <a:pPr algn="ctr"/>
            <a:r>
              <a:rPr lang="zh-CN" altLang="en-US" sz="2000" b="1" dirty="0" smtClean="0">
                <a:solidFill>
                  <a:srgbClr val="00FFFF"/>
                </a:solidFill>
                <a:latin typeface="微软雅黑" panose="020B0503020204020204" pitchFamily="34" charset="-122"/>
                <a:ea typeface="微软雅黑" panose="020B0503020204020204" pitchFamily="34" charset="-122"/>
                <a:cs typeface="+mj-cs"/>
              </a:rPr>
              <a:t>任职</a:t>
            </a:r>
            <a:r>
              <a:rPr lang="zh-CN" altLang="en-US" dirty="0" smtClean="0">
                <a:solidFill>
                  <a:schemeClr val="bg1"/>
                </a:solidFill>
              </a:rPr>
              <a:t>要求</a:t>
            </a:r>
            <a:endParaRPr lang="en-US" altLang="zh-CN" dirty="0" smtClean="0">
              <a:solidFill>
                <a:schemeClr val="bg1"/>
              </a:solidFill>
            </a:endParaRPr>
          </a:p>
          <a:p>
            <a:pPr marL="285750" indent="-285750">
              <a:lnSpc>
                <a:spcPct val="150000"/>
              </a:lnSpc>
              <a:buFont typeface="Wingdings" panose="05000000000000000000" pitchFamily="2" charset="2"/>
              <a:buChar char="l"/>
            </a:pP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1、</a:t>
            </a:r>
            <a:r>
              <a:rPr lang="zh-CN" altLang="en-US" sz="1400" b="1" dirty="0">
                <a:solidFill>
                  <a:schemeClr val="bg1"/>
                </a:solidFill>
                <a:latin typeface="微软雅黑" panose="020B0503020204020204" pitchFamily="34" charset="-122"/>
                <a:ea typeface="微软雅黑" panose="020B0503020204020204" pitchFamily="34" charset="-122"/>
              </a:rPr>
              <a:t>本科</a:t>
            </a:r>
            <a:r>
              <a:rPr lang="zh-CN" altLang="en-US" sz="1400" b="1" dirty="0" smtClean="0">
                <a:solidFill>
                  <a:schemeClr val="bg1"/>
                </a:solidFill>
                <a:latin typeface="微软雅黑" panose="020B0503020204020204" pitchFamily="34" charset="-122"/>
                <a:ea typeface="微软雅黑" panose="020B0503020204020204" pitchFamily="34" charset="-122"/>
              </a:rPr>
              <a:t>及以上学历，计算机相关专业，诚实正直。</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2、有相关华为存储交付或者维护经验且了解华为服务器硬件架构和存储的硬件架构。</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3、精通华为存储的高级特性：比如Smart特性和Hyper特性，具备存储侧的容灾（两地三中心建立、HyperMetro、HyperReplication）、备份（AnybackUp、HyperVault）以及数据迁移能力（SmartVirtualization、SmartMigration）。</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4、精通华为SAN交换机的配置，比如：SNS系列交换机的级联、长距离交换机搭建、Zone配置等等。</a:t>
            </a:r>
          </a:p>
          <a:p>
            <a:pPr marL="285750" indent="-285750">
              <a:lnSpc>
                <a:spcPct val="150000"/>
              </a:lnSpc>
              <a:buFont typeface="Wingdings" panose="05000000000000000000" pitchFamily="2" charset="2"/>
              <a:buChar char="l"/>
            </a:pPr>
            <a:r>
              <a:rPr lang="zh-CN" altLang="en-US" sz="1400" b="1" dirty="0" smtClean="0">
                <a:solidFill>
                  <a:schemeClr val="bg1"/>
                </a:solidFill>
                <a:latin typeface="微软雅黑" panose="020B0503020204020204" pitchFamily="34" charset="-122"/>
                <a:ea typeface="微软雅黑" panose="020B0503020204020204" pitchFamily="34" charset="-122"/>
              </a:rPr>
              <a:t>5、熟悉华为分布式存储OceanStor9000集群搭建、业务规划以及问题排查。熟悉O9000的高级特性（InfoEqualizer、InfoAllocator等）。</a:t>
            </a:r>
          </a:p>
          <a:p>
            <a:pPr marL="285750" indent="-285750">
              <a:lnSpc>
                <a:spcPct val="150000"/>
              </a:lnSpc>
              <a:buFont typeface="Wingdings" panose="05000000000000000000" pitchFamily="2" charset="2"/>
              <a:buChar char="l"/>
            </a:pPr>
            <a:r>
              <a:rPr lang="en-US" altLang="zh-CN" sz="1400" b="1" dirty="0" smtClean="0">
                <a:solidFill>
                  <a:schemeClr val="bg1"/>
                </a:solidFill>
                <a:latin typeface="微软雅黑" panose="020B0503020204020204" pitchFamily="34" charset="-122"/>
                <a:ea typeface="微软雅黑" panose="020B0503020204020204" pitchFamily="34" charset="-122"/>
              </a:rPr>
              <a:t>6</a:t>
            </a:r>
            <a:r>
              <a:rPr lang="zh-CN" altLang="en-US" sz="1400" b="1" dirty="0" smtClean="0">
                <a:solidFill>
                  <a:schemeClr val="bg1"/>
                </a:solidFill>
                <a:latin typeface="微软雅黑" panose="020B0503020204020204" pitchFamily="34" charset="-122"/>
                <a:ea typeface="微软雅黑" panose="020B0503020204020204" pitchFamily="34" charset="-122"/>
              </a:rPr>
              <a:t>、有HCIE-</a:t>
            </a:r>
            <a:r>
              <a:rPr lang="en-US" altLang="zh-CN" sz="1400" b="1" dirty="0" smtClean="0">
                <a:solidFill>
                  <a:schemeClr val="bg1"/>
                </a:solidFill>
                <a:latin typeface="微软雅黑" panose="020B0503020204020204" pitchFamily="34" charset="-122"/>
                <a:ea typeface="微软雅黑" panose="020B0503020204020204" pitchFamily="34" charset="-122"/>
              </a:rPr>
              <a:t>Storage</a:t>
            </a:r>
            <a:r>
              <a:rPr lang="zh-CN" altLang="en-US" sz="1400" b="1" dirty="0" smtClean="0">
                <a:solidFill>
                  <a:schemeClr val="bg1"/>
                </a:solidFill>
                <a:latin typeface="微软雅黑" panose="020B0503020204020204" pitchFamily="34" charset="-122"/>
                <a:ea typeface="微软雅黑" panose="020B0503020204020204" pitchFamily="34" charset="-122"/>
              </a:rPr>
              <a:t>证书者优先。</a:t>
            </a:r>
          </a:p>
          <a:p>
            <a:endParaRPr lang="zh-CN" altLang="en-US"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72"/>
          <p:cNvSpPr txBox="1"/>
          <p:nvPr/>
        </p:nvSpPr>
        <p:spPr>
          <a:xfrm>
            <a:off x="0" y="481538"/>
            <a:ext cx="12192000" cy="7556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3600" b="1" dirty="0">
                <a:solidFill>
                  <a:srgbClr val="00F7FD"/>
                </a:solidFill>
                <a:latin typeface="微软雅黑" panose="020B0503020204020204" pitchFamily="34" charset="-122"/>
                <a:ea typeface="微软雅黑" panose="020B0503020204020204" pitchFamily="34" charset="-122"/>
              </a:rPr>
              <a:t>龙田科技</a:t>
            </a:r>
            <a:r>
              <a:rPr lang="zh-CN" altLang="en-US" sz="3600" b="1" dirty="0" smtClean="0">
                <a:solidFill>
                  <a:srgbClr val="00F7FD"/>
                </a:solidFill>
                <a:latin typeface="微软雅黑" panose="020B0503020204020204" pitchFamily="34" charset="-122"/>
                <a:ea typeface="微软雅黑" panose="020B0503020204020204" pitchFamily="34" charset="-122"/>
              </a:rPr>
              <a:t>＞招聘</a:t>
            </a:r>
            <a:r>
              <a:rPr lang="zh-CN" altLang="en-US" sz="3600" b="1" dirty="0">
                <a:solidFill>
                  <a:srgbClr val="00F7FD"/>
                </a:solidFill>
                <a:latin typeface="微软雅黑" panose="020B0503020204020204" pitchFamily="34" charset="-122"/>
                <a:ea typeface="微软雅黑" panose="020B0503020204020204" pitchFamily="34" charset="-122"/>
              </a:rPr>
              <a:t>岗位（销售代表）</a:t>
            </a:r>
          </a:p>
        </p:txBody>
      </p:sp>
      <p:sp>
        <p:nvSpPr>
          <p:cNvPr id="5" name="TextBox 4"/>
          <p:cNvSpPr txBox="1"/>
          <p:nvPr/>
        </p:nvSpPr>
        <p:spPr>
          <a:xfrm>
            <a:off x="1378567" y="1636062"/>
            <a:ext cx="3755410" cy="4739759"/>
          </a:xfrm>
          <a:prstGeom prst="rect">
            <a:avLst/>
          </a:prstGeom>
          <a:noFill/>
        </p:spPr>
        <p:txBody>
          <a:bodyPr wrap="square" rtlCol="0">
            <a:spAutoFit/>
          </a:bodyPr>
          <a:lstStyle/>
          <a:p>
            <a:r>
              <a:rPr lang="en-US" altLang="zh-CN" sz="2000" b="1" dirty="0" smtClean="0">
                <a:solidFill>
                  <a:srgbClr val="00FFFF"/>
                </a:solidFill>
                <a:latin typeface="微软雅黑" panose="020B0503020204020204" pitchFamily="34" charset="-122"/>
                <a:ea typeface="微软雅黑" panose="020B0503020204020204" pitchFamily="34" charset="-122"/>
                <a:cs typeface="+mj-cs"/>
              </a:rPr>
              <a:t> </a:t>
            </a:r>
            <a:r>
              <a:rPr lang="zh-CN" altLang="en-US" sz="2000" dirty="0" smtClean="0">
                <a:solidFill>
                  <a:srgbClr val="00FFFF"/>
                </a:solidFill>
                <a:latin typeface="微软雅黑" panose="020B0503020204020204" pitchFamily="34" charset="-122"/>
                <a:ea typeface="微软雅黑" panose="020B0503020204020204" pitchFamily="34" charset="-122"/>
                <a:cs typeface="+mj-cs"/>
              </a:rPr>
              <a:t>岗位</a:t>
            </a:r>
            <a:r>
              <a:rPr lang="zh-CN" altLang="en-US" dirty="0" smtClean="0">
                <a:solidFill>
                  <a:schemeClr val="bg1"/>
                </a:solidFill>
              </a:rPr>
              <a:t>职责</a:t>
            </a:r>
          </a:p>
          <a:p>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en-US" altLang="zh-CN" sz="1200" b="1" dirty="0">
                <a:solidFill>
                  <a:schemeClr val="bg1"/>
                </a:solidFill>
                <a:latin typeface="微软雅黑" panose="020B0503020204020204" pitchFamily="34" charset="-122"/>
                <a:ea typeface="微软雅黑" panose="020B0503020204020204" pitchFamily="34" charset="-122"/>
              </a:rPr>
              <a:t>1.</a:t>
            </a:r>
            <a:r>
              <a:rPr lang="zh-CN" altLang="en-US" sz="1200" b="1" dirty="0">
                <a:solidFill>
                  <a:schemeClr val="bg1"/>
                </a:solidFill>
                <a:latin typeface="微软雅黑" panose="020B0503020204020204" pitchFamily="34" charset="-122"/>
                <a:ea typeface="微软雅黑" panose="020B0503020204020204" pitchFamily="34" charset="-122"/>
              </a:rPr>
              <a:t>根据销售线索了解并分析客户需求，并负责后期客户联络</a:t>
            </a:r>
            <a:r>
              <a:rPr lang="en-US" altLang="zh-CN" sz="1200" b="1" dirty="0">
                <a:solidFill>
                  <a:schemeClr val="bg1"/>
                </a:solidFill>
                <a:latin typeface="微软雅黑" panose="020B0503020204020204" pitchFamily="34" charset="-122"/>
                <a:ea typeface="微软雅黑" panose="020B0503020204020204" pitchFamily="34" charset="-122"/>
              </a:rPr>
              <a:t>.</a:t>
            </a:r>
            <a:r>
              <a:rPr lang="zh-CN" altLang="en-US" sz="1200" b="1" dirty="0">
                <a:solidFill>
                  <a:schemeClr val="bg1"/>
                </a:solidFill>
                <a:latin typeface="微软雅黑" panose="020B0503020204020204" pitchFamily="34" charset="-122"/>
                <a:ea typeface="微软雅黑" panose="020B0503020204020204" pitchFamily="34" charset="-122"/>
              </a:rPr>
              <a:t>跟进</a:t>
            </a:r>
            <a:r>
              <a:rPr lang="en-US" altLang="zh-CN" sz="1200" b="1" dirty="0">
                <a:solidFill>
                  <a:schemeClr val="bg1"/>
                </a:solidFill>
                <a:latin typeface="微软雅黑" panose="020B0503020204020204" pitchFamily="34" charset="-122"/>
                <a:ea typeface="微软雅黑" panose="020B0503020204020204" pitchFamily="34" charset="-122"/>
              </a:rPr>
              <a:t>.</a:t>
            </a:r>
            <a:r>
              <a:rPr lang="zh-CN" altLang="en-US" sz="1200" b="1" dirty="0">
                <a:solidFill>
                  <a:schemeClr val="bg1"/>
                </a:solidFill>
                <a:latin typeface="微软雅黑" panose="020B0503020204020204" pitchFamily="34" charset="-122"/>
                <a:ea typeface="微软雅黑" panose="020B0503020204020204" pitchFamily="34" charset="-122"/>
              </a:rPr>
              <a:t>签约等；</a:t>
            </a:r>
          </a:p>
          <a:p>
            <a:pPr marL="285750" indent="-285750">
              <a:lnSpc>
                <a:spcPct val="150000"/>
              </a:lnSpc>
              <a:buFont typeface="Wingdings" panose="05000000000000000000" pitchFamily="2" charset="2"/>
              <a:buChar char="l"/>
            </a:pPr>
            <a:r>
              <a:rPr lang="en-US" altLang="zh-CN" sz="1200" b="1" dirty="0">
                <a:solidFill>
                  <a:schemeClr val="bg1"/>
                </a:solidFill>
                <a:latin typeface="微软雅黑" panose="020B0503020204020204" pitchFamily="34" charset="-122"/>
                <a:ea typeface="微软雅黑" panose="020B0503020204020204" pitchFamily="34" charset="-122"/>
              </a:rPr>
              <a:t>2.</a:t>
            </a:r>
            <a:r>
              <a:rPr lang="zh-CN" altLang="en-US" sz="1200" b="1" dirty="0">
                <a:solidFill>
                  <a:schemeClr val="bg1"/>
                </a:solidFill>
                <a:latin typeface="微软雅黑" panose="020B0503020204020204" pitchFamily="34" charset="-122"/>
                <a:ea typeface="微软雅黑" panose="020B0503020204020204" pitchFamily="34" charset="-122"/>
              </a:rPr>
              <a:t>负责云计算项目的需求分析、方案设计、销售等工作；</a:t>
            </a:r>
          </a:p>
          <a:p>
            <a:pPr marL="285750" indent="-285750">
              <a:lnSpc>
                <a:spcPct val="150000"/>
              </a:lnSpc>
              <a:buFont typeface="Wingdings" panose="05000000000000000000" pitchFamily="2" charset="2"/>
              <a:buChar char="l"/>
            </a:pPr>
            <a:r>
              <a:rPr lang="en-US" altLang="zh-CN" sz="1200" b="1" dirty="0">
                <a:solidFill>
                  <a:schemeClr val="bg1"/>
                </a:solidFill>
                <a:latin typeface="微软雅黑" panose="020B0503020204020204" pitchFamily="34" charset="-122"/>
                <a:ea typeface="微软雅黑" panose="020B0503020204020204" pitchFamily="34" charset="-122"/>
              </a:rPr>
              <a:t>3.</a:t>
            </a:r>
            <a:r>
              <a:rPr lang="zh-CN" altLang="en-US" sz="1200" b="1" dirty="0">
                <a:solidFill>
                  <a:schemeClr val="bg1"/>
                </a:solidFill>
                <a:latin typeface="微软雅黑" panose="020B0503020204020204" pitchFamily="34" charset="-122"/>
                <a:ea typeface="微软雅黑" panose="020B0503020204020204" pitchFamily="34" charset="-122"/>
              </a:rPr>
              <a:t>跟踪市场和行业信息，拓展与云计算潜在客户的合作；</a:t>
            </a:r>
          </a:p>
          <a:p>
            <a:pPr marL="285750" indent="-285750">
              <a:lnSpc>
                <a:spcPct val="150000"/>
              </a:lnSpc>
              <a:buFont typeface="Wingdings" panose="05000000000000000000" pitchFamily="2" charset="2"/>
              <a:buChar char="l"/>
            </a:pPr>
            <a:r>
              <a:rPr lang="en-US" altLang="zh-CN" sz="1200" b="1" dirty="0">
                <a:solidFill>
                  <a:schemeClr val="bg1"/>
                </a:solidFill>
                <a:latin typeface="微软雅黑" panose="020B0503020204020204" pitchFamily="34" charset="-122"/>
                <a:ea typeface="微软雅黑" panose="020B0503020204020204" pitchFamily="34" charset="-122"/>
              </a:rPr>
              <a:t>4.</a:t>
            </a:r>
            <a:r>
              <a:rPr lang="zh-CN" altLang="en-US" sz="1200" b="1" dirty="0">
                <a:solidFill>
                  <a:schemeClr val="bg1"/>
                </a:solidFill>
                <a:latin typeface="微软雅黑" panose="020B0503020204020204" pitchFamily="34" charset="-122"/>
                <a:ea typeface="微软雅黑" panose="020B0503020204020204" pitchFamily="34" charset="-122"/>
              </a:rPr>
              <a:t>同技术架构师一起完成销售过程中的客户交流和方案制作；</a:t>
            </a:r>
          </a:p>
          <a:p>
            <a:pPr marL="285750" indent="-285750">
              <a:lnSpc>
                <a:spcPct val="150000"/>
              </a:lnSpc>
              <a:buFont typeface="Wingdings" panose="05000000000000000000" pitchFamily="2" charset="2"/>
              <a:buChar char="l"/>
            </a:pPr>
            <a:r>
              <a:rPr lang="en-US" altLang="zh-CN" sz="1200" b="1" dirty="0">
                <a:solidFill>
                  <a:schemeClr val="bg1"/>
                </a:solidFill>
                <a:latin typeface="微软雅黑" panose="020B0503020204020204" pitchFamily="34" charset="-122"/>
                <a:ea typeface="微软雅黑" panose="020B0503020204020204" pitchFamily="34" charset="-122"/>
              </a:rPr>
              <a:t>5.</a:t>
            </a:r>
            <a:r>
              <a:rPr lang="zh-CN" altLang="en-US" sz="1200" b="1" dirty="0">
                <a:solidFill>
                  <a:schemeClr val="bg1"/>
                </a:solidFill>
                <a:latin typeface="微软雅黑" panose="020B0503020204020204" pitchFamily="34" charset="-122"/>
                <a:ea typeface="微软雅黑" panose="020B0503020204020204" pitchFamily="34" charset="-122"/>
              </a:rPr>
              <a:t>依据项目及客户需求，协调公司内部或合作伙伴资源完成项目支持；</a:t>
            </a:r>
          </a:p>
          <a:p>
            <a:pPr marL="285750" indent="-285750">
              <a:lnSpc>
                <a:spcPct val="150000"/>
              </a:lnSpc>
              <a:buFont typeface="Wingdings" panose="05000000000000000000" pitchFamily="2" charset="2"/>
              <a:buChar char="l"/>
            </a:pPr>
            <a:r>
              <a:rPr lang="en-US" altLang="zh-CN" sz="1200" b="1" dirty="0">
                <a:solidFill>
                  <a:schemeClr val="bg1"/>
                </a:solidFill>
                <a:latin typeface="微软雅黑" panose="020B0503020204020204" pitchFamily="34" charset="-122"/>
                <a:ea typeface="微软雅黑" panose="020B0503020204020204" pitchFamily="34" charset="-122"/>
              </a:rPr>
              <a:t>6.</a:t>
            </a:r>
            <a:r>
              <a:rPr lang="zh-CN" altLang="en-US" sz="1200" b="1" dirty="0">
                <a:solidFill>
                  <a:schemeClr val="bg1"/>
                </a:solidFill>
                <a:latin typeface="微软雅黑" panose="020B0503020204020204" pitchFamily="34" charset="-122"/>
                <a:ea typeface="微软雅黑" panose="020B0503020204020204" pitchFamily="34" charset="-122"/>
              </a:rPr>
              <a:t>根据行业发展和竞争环境，拓展云计算生态系统上下游资源，为公司接入高质量的客户资源；</a:t>
            </a:r>
          </a:p>
          <a:p>
            <a:pPr marL="285750" indent="-285750">
              <a:lnSpc>
                <a:spcPct val="150000"/>
              </a:lnSpc>
              <a:buFont typeface="Wingdings" panose="05000000000000000000" pitchFamily="2" charset="2"/>
              <a:buChar char="l"/>
            </a:pPr>
            <a:r>
              <a:rPr lang="en-US" altLang="zh-CN" sz="1200" b="1" dirty="0">
                <a:solidFill>
                  <a:schemeClr val="bg1"/>
                </a:solidFill>
                <a:latin typeface="微软雅黑" panose="020B0503020204020204" pitchFamily="34" charset="-122"/>
                <a:ea typeface="微软雅黑" panose="020B0503020204020204" pitchFamily="34" charset="-122"/>
              </a:rPr>
              <a:t>7.</a:t>
            </a:r>
            <a:r>
              <a:rPr lang="zh-CN" altLang="en-US" sz="1200" b="1" dirty="0">
                <a:solidFill>
                  <a:schemeClr val="bg1"/>
                </a:solidFill>
                <a:latin typeface="微软雅黑" panose="020B0503020204020204" pitchFamily="34" charset="-122"/>
                <a:ea typeface="微软雅黑" panose="020B0503020204020204" pitchFamily="34" charset="-122"/>
              </a:rPr>
              <a:t>负责维护客户关系，提高客户满意度，进一步深入与客户的合作，促成并提高合作的质量和效率。</a:t>
            </a:r>
            <a:endParaRPr lang="zh-CN" altLang="en-US" sz="1200" b="1" dirty="0" smtClean="0">
              <a:solidFill>
                <a:schemeClr val="bg1"/>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5506720" y="1235389"/>
            <a:ext cx="6012815" cy="3585597"/>
          </a:xfrm>
          <a:prstGeom prst="rect">
            <a:avLst/>
          </a:prstGeom>
          <a:noFill/>
        </p:spPr>
        <p:txBody>
          <a:bodyPr wrap="square" rtlCol="0">
            <a:spAutoFit/>
          </a:bodyPr>
          <a:lstStyle/>
          <a:p>
            <a:endParaRPr lang="en-US" altLang="zh-CN" dirty="0" smtClean="0">
              <a:solidFill>
                <a:schemeClr val="bg1"/>
              </a:solidFill>
              <a:latin typeface="黑体" panose="02010609060101010101" pitchFamily="49" charset="-122"/>
              <a:ea typeface="黑体" panose="02010609060101010101" pitchFamily="49" charset="-122"/>
            </a:endParaRPr>
          </a:p>
          <a:p>
            <a:pPr algn="ctr"/>
            <a:r>
              <a:rPr lang="zh-CN" altLang="en-US" sz="2000" b="1" dirty="0" smtClean="0">
                <a:solidFill>
                  <a:srgbClr val="00FFFF"/>
                </a:solidFill>
                <a:latin typeface="微软雅黑" panose="020B0503020204020204" pitchFamily="34" charset="-122"/>
                <a:ea typeface="微软雅黑" panose="020B0503020204020204" pitchFamily="34" charset="-122"/>
                <a:cs typeface="+mj-cs"/>
              </a:rPr>
              <a:t>任职</a:t>
            </a:r>
            <a:r>
              <a:rPr lang="zh-CN" altLang="en-US" b="1" dirty="0" smtClean="0">
                <a:solidFill>
                  <a:schemeClr val="bg1"/>
                </a:solidFill>
              </a:rPr>
              <a:t>要求</a:t>
            </a:r>
            <a:endParaRPr lang="en-US" altLang="zh-CN" b="1" dirty="0" smtClean="0">
              <a:solidFill>
                <a:schemeClr val="bg1"/>
              </a:solidFill>
            </a:endParaRPr>
          </a:p>
          <a:p>
            <a:pPr marL="285750" indent="-285750">
              <a:lnSpc>
                <a:spcPct val="150000"/>
              </a:lnSpc>
              <a:buFont typeface="Wingdings" panose="05000000000000000000" pitchFamily="2" charset="2"/>
              <a:buChar char="l"/>
            </a:pPr>
            <a:endParaRPr lang="en-US" altLang="zh-CN" sz="1400" b="1" dirty="0" smtClean="0">
              <a:solidFill>
                <a:schemeClr val="bg1"/>
              </a:solidFill>
            </a:endParaRPr>
          </a:p>
          <a:p>
            <a:pPr>
              <a:lnSpc>
                <a:spcPct val="150000"/>
              </a:lnSpc>
            </a:pPr>
            <a:endParaRPr lang="en-US" altLang="zh-CN" sz="1400" b="1" dirty="0" smtClean="0">
              <a:solidFill>
                <a:schemeClr val="bg1"/>
              </a:solidFill>
            </a:endParaRPr>
          </a:p>
          <a:p>
            <a:pPr marL="285750" indent="-285750">
              <a:lnSpc>
                <a:spcPct val="150000"/>
              </a:lnSpc>
              <a:buFont typeface="Wingdings" panose="05000000000000000000" pitchFamily="2" charset="2"/>
              <a:buChar char="l"/>
            </a:pPr>
            <a:r>
              <a:rPr lang="en-US" altLang="zh-CN" sz="1400" b="1" dirty="0">
                <a:solidFill>
                  <a:schemeClr val="bg1"/>
                </a:solidFill>
                <a:latin typeface="微软雅黑" panose="020B0503020204020204" pitchFamily="34" charset="-122"/>
                <a:ea typeface="微软雅黑" panose="020B0503020204020204" pitchFamily="34" charset="-122"/>
              </a:rPr>
              <a:t>1</a:t>
            </a:r>
            <a:r>
              <a:rPr lang="en-US" altLang="zh-CN" sz="1400" b="1" dirty="0" smtClean="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本科</a:t>
            </a:r>
            <a:r>
              <a:rPr lang="zh-CN" altLang="en-US" sz="1400" b="1" dirty="0" smtClean="0">
                <a:solidFill>
                  <a:schemeClr val="bg1"/>
                </a:solidFill>
                <a:latin typeface="微软雅黑" panose="020B0503020204020204" pitchFamily="34" charset="-122"/>
                <a:ea typeface="微软雅黑" panose="020B0503020204020204" pitchFamily="34" charset="-122"/>
              </a:rPr>
              <a:t>及</a:t>
            </a:r>
            <a:r>
              <a:rPr lang="zh-CN" altLang="en-US" sz="1400" b="1" dirty="0">
                <a:solidFill>
                  <a:schemeClr val="bg1"/>
                </a:solidFill>
                <a:latin typeface="微软雅黑" panose="020B0503020204020204" pitchFamily="34" charset="-122"/>
                <a:ea typeface="微软雅黑" panose="020B0503020204020204" pitchFamily="34" charset="-122"/>
              </a:rPr>
              <a:t>以上学历，计算机相关专业优先；</a:t>
            </a:r>
          </a:p>
          <a:p>
            <a:pPr marL="285750" indent="-285750">
              <a:lnSpc>
                <a:spcPct val="150000"/>
              </a:lnSpc>
              <a:buFont typeface="Wingdings" panose="05000000000000000000" pitchFamily="2" charset="2"/>
              <a:buChar char="l"/>
            </a:pPr>
            <a:r>
              <a:rPr lang="en-US" altLang="zh-CN" sz="1400" b="1" dirty="0">
                <a:solidFill>
                  <a:schemeClr val="bg1"/>
                </a:solidFill>
                <a:latin typeface="微软雅黑" panose="020B0503020204020204" pitchFamily="34" charset="-122"/>
                <a:ea typeface="微软雅黑" panose="020B0503020204020204" pitchFamily="34" charset="-122"/>
              </a:rPr>
              <a:t>2.</a:t>
            </a:r>
            <a:r>
              <a:rPr lang="zh-CN" altLang="en-US" sz="1400" b="1" dirty="0">
                <a:solidFill>
                  <a:schemeClr val="bg1"/>
                </a:solidFill>
                <a:latin typeface="微软雅黑" panose="020B0503020204020204" pitchFamily="34" charset="-122"/>
                <a:ea typeface="微软雅黑" panose="020B0503020204020204" pitchFamily="34" charset="-122"/>
              </a:rPr>
              <a:t>优秀的执行力</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沟通能力及良好的团队合作精神；</a:t>
            </a:r>
          </a:p>
          <a:p>
            <a:pPr marL="285750" indent="-285750">
              <a:lnSpc>
                <a:spcPct val="150000"/>
              </a:lnSpc>
              <a:buFont typeface="Wingdings" panose="05000000000000000000" pitchFamily="2" charset="2"/>
              <a:buChar char="l"/>
            </a:pPr>
            <a:r>
              <a:rPr lang="en-US" altLang="zh-CN" sz="1400" b="1" dirty="0">
                <a:solidFill>
                  <a:schemeClr val="bg1"/>
                </a:solidFill>
                <a:latin typeface="微软雅黑" panose="020B0503020204020204" pitchFamily="34" charset="-122"/>
                <a:ea typeface="微软雅黑" panose="020B0503020204020204" pitchFamily="34" charset="-122"/>
              </a:rPr>
              <a:t>3</a:t>
            </a:r>
            <a:r>
              <a:rPr lang="en-US" altLang="zh-CN" sz="1400" b="1" dirty="0" smtClean="0">
                <a:solidFill>
                  <a:schemeClr val="bg1"/>
                </a:solidFill>
                <a:latin typeface="微软雅黑" panose="020B0503020204020204" pitchFamily="34" charset="-122"/>
                <a:ea typeface="微软雅黑" panose="020B0503020204020204" pitchFamily="34" charset="-122"/>
              </a:rPr>
              <a:t>.</a:t>
            </a:r>
            <a:r>
              <a:rPr lang="zh-CN" altLang="en-US" sz="1400" b="1" dirty="0" smtClean="0">
                <a:solidFill>
                  <a:schemeClr val="bg1"/>
                </a:solidFill>
                <a:latin typeface="微软雅黑" panose="020B0503020204020204" pitchFamily="34" charset="-122"/>
                <a:ea typeface="微软雅黑" panose="020B0503020204020204" pitchFamily="34" charset="-122"/>
              </a:rPr>
              <a:t>具有丰富</a:t>
            </a:r>
            <a:r>
              <a:rPr lang="zh-CN" altLang="en-US" sz="1400" b="1" dirty="0">
                <a:solidFill>
                  <a:schemeClr val="bg1"/>
                </a:solidFill>
                <a:latin typeface="微软雅黑" panose="020B0503020204020204" pitchFamily="34" charset="-122"/>
                <a:ea typeface="微软雅黑" panose="020B0503020204020204" pitchFamily="34" charset="-122"/>
              </a:rPr>
              <a:t>的销售经验及业务开拓能力，熟悉大</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中型企业 政府机构决策流程，有向大</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中型企业 政府机构销售解决方案的经验，能够独立完成大项目的签约</a:t>
            </a:r>
            <a:r>
              <a:rPr lang="zh-CN" altLang="en-US" sz="1400" b="1" dirty="0" smtClean="0">
                <a:solidFill>
                  <a:schemeClr val="bg1"/>
                </a:solidFill>
                <a:latin typeface="微软雅黑" panose="020B0503020204020204" pitchFamily="34" charset="-122"/>
                <a:ea typeface="微软雅黑" panose="020B0503020204020204" pitchFamily="34" charset="-122"/>
              </a:rPr>
              <a:t>工作者优先；</a:t>
            </a:r>
            <a:endParaRPr lang="zh-CN" altLang="en-US" sz="1400" b="1"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en-US" altLang="zh-CN" sz="1400" b="1" dirty="0">
                <a:solidFill>
                  <a:schemeClr val="bg1"/>
                </a:solidFill>
                <a:latin typeface="微软雅黑" panose="020B0503020204020204" pitchFamily="34" charset="-122"/>
                <a:ea typeface="微软雅黑" panose="020B0503020204020204" pitchFamily="34" charset="-122"/>
              </a:rPr>
              <a:t>4.</a:t>
            </a:r>
            <a:r>
              <a:rPr lang="zh-CN" altLang="en-US" sz="1400" b="1" dirty="0">
                <a:solidFill>
                  <a:schemeClr val="bg1"/>
                </a:solidFill>
                <a:latin typeface="微软雅黑" panose="020B0503020204020204" pitchFamily="34" charset="-122"/>
                <a:ea typeface="微软雅黑" panose="020B0503020204020204" pitchFamily="34" charset="-122"/>
              </a:rPr>
              <a:t>对于云技术了解者优先，熟悉</a:t>
            </a:r>
            <a:r>
              <a:rPr lang="en-US" altLang="zh-CN" sz="1400" b="1" dirty="0">
                <a:solidFill>
                  <a:schemeClr val="bg1"/>
                </a:solidFill>
                <a:latin typeface="微软雅黑" panose="020B0503020204020204" pitchFamily="34" charset="-122"/>
                <a:ea typeface="微软雅黑" panose="020B0503020204020204" pitchFamily="34" charset="-122"/>
              </a:rPr>
              <a:t>it</a:t>
            </a:r>
            <a:r>
              <a:rPr lang="zh-CN" altLang="en-US" sz="1400" b="1" dirty="0">
                <a:solidFill>
                  <a:schemeClr val="bg1"/>
                </a:solidFill>
                <a:latin typeface="微软雅黑" panose="020B0503020204020204" pitchFamily="34" charset="-122"/>
                <a:ea typeface="微软雅黑" panose="020B0503020204020204" pitchFamily="34" charset="-122"/>
              </a:rPr>
              <a:t>系统，有华为，联想，惠普等大型硬件厂商工作经验者优先；</a:t>
            </a:r>
            <a:endParaRPr lang="zh-CN" altLang="en-US" b="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72"/>
          <p:cNvSpPr txBox="1"/>
          <p:nvPr/>
        </p:nvSpPr>
        <p:spPr>
          <a:xfrm>
            <a:off x="0" y="481538"/>
            <a:ext cx="12192000" cy="70076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3600" b="1" dirty="0">
                <a:solidFill>
                  <a:srgbClr val="00F7FD"/>
                </a:solidFill>
                <a:latin typeface="微软雅黑" panose="020B0503020204020204" pitchFamily="34" charset="-122"/>
                <a:ea typeface="微软雅黑" panose="020B0503020204020204" pitchFamily="34" charset="-122"/>
              </a:rPr>
              <a:t>龙田科技</a:t>
            </a:r>
            <a:r>
              <a:rPr lang="zh-CN" altLang="en-US" sz="3600" b="1" dirty="0" smtClean="0">
                <a:solidFill>
                  <a:srgbClr val="00F7FD"/>
                </a:solidFill>
                <a:latin typeface="微软雅黑" panose="020B0503020204020204" pitchFamily="34" charset="-122"/>
                <a:ea typeface="微软雅黑" panose="020B0503020204020204" pitchFamily="34" charset="-122"/>
              </a:rPr>
              <a:t>＞应聘邮箱</a:t>
            </a:r>
            <a:endParaRPr lang="zh-CN" altLang="en-US" sz="3600" b="1" dirty="0">
              <a:solidFill>
                <a:srgbClr val="00F7FD"/>
              </a:solidFill>
              <a:latin typeface="微软雅黑" panose="020B0503020204020204" pitchFamily="34" charset="-122"/>
              <a:ea typeface="微软雅黑" panose="020B0503020204020204" pitchFamily="34" charset="-122"/>
            </a:endParaRPr>
          </a:p>
        </p:txBody>
      </p:sp>
      <p:sp>
        <p:nvSpPr>
          <p:cNvPr id="4" name="文本框 149"/>
          <p:cNvSpPr txBox="1"/>
          <p:nvPr/>
        </p:nvSpPr>
        <p:spPr>
          <a:xfrm>
            <a:off x="1924334" y="2544792"/>
            <a:ext cx="8379725"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smtClean="0">
                <a:solidFill>
                  <a:schemeClr val="bg1"/>
                </a:solidFill>
                <a:latin typeface="微软雅黑" panose="020B0503020204020204" pitchFamily="34" charset="-122"/>
                <a:ea typeface="微软雅黑" panose="020B0503020204020204" pitchFamily="34" charset="-122"/>
              </a:rPr>
              <a:t>有兴趣的同学请将简历发送至：</a:t>
            </a:r>
            <a:r>
              <a:rPr lang="en-US" altLang="zh-CN" sz="3200" dirty="0" smtClean="0">
                <a:solidFill>
                  <a:srgbClr val="00FFFF"/>
                </a:solidFill>
                <a:latin typeface="微软雅黑" panose="020B0503020204020204" pitchFamily="34" charset="-122"/>
                <a:ea typeface="微软雅黑" panose="020B0503020204020204" pitchFamily="34" charset="-122"/>
                <a:hlinkClick r:id="rId2"/>
              </a:rPr>
              <a:t>hr001@shlongtian.com</a:t>
            </a:r>
            <a:endParaRPr lang="en-US" altLang="zh-CN" sz="3200" dirty="0" smtClean="0">
              <a:solidFill>
                <a:srgbClr val="00FFFF"/>
              </a:solidFill>
              <a:latin typeface="微软雅黑" panose="020B0503020204020204" pitchFamily="34" charset="-122"/>
              <a:ea typeface="微软雅黑" panose="020B0503020204020204" pitchFamily="34" charset="-122"/>
            </a:endParaRPr>
          </a:p>
          <a:p>
            <a:r>
              <a:rPr lang="en-US" altLang="zh-CN" sz="3200" dirty="0" smtClean="0">
                <a:solidFill>
                  <a:schemeClr val="bg1"/>
                </a:solidFill>
                <a:latin typeface="微软雅黑" panose="020B0503020204020204" pitchFamily="34" charset="-122"/>
                <a:ea typeface="微软雅黑" panose="020B0503020204020204" pitchFamily="34" charset="-122"/>
              </a:rPr>
              <a:t>(</a:t>
            </a:r>
            <a:r>
              <a:rPr lang="zh-CN" altLang="en-US" sz="3200" dirty="0" smtClean="0">
                <a:solidFill>
                  <a:schemeClr val="bg1"/>
                </a:solidFill>
                <a:latin typeface="微软雅黑" panose="020B0503020204020204" pitchFamily="34" charset="-122"/>
                <a:ea typeface="微软雅黑" panose="020B0503020204020204" pitchFamily="34" charset="-122"/>
              </a:rPr>
              <a:t>简历名称格式：学校</a:t>
            </a:r>
            <a:r>
              <a:rPr lang="en-US" altLang="zh-CN" sz="3200" dirty="0" smtClean="0">
                <a:solidFill>
                  <a:schemeClr val="bg1"/>
                </a:solidFill>
                <a:latin typeface="微软雅黑" panose="020B0503020204020204" pitchFamily="34" charset="-122"/>
                <a:ea typeface="微软雅黑" panose="020B0503020204020204" pitchFamily="34" charset="-122"/>
              </a:rPr>
              <a:t>-</a:t>
            </a:r>
            <a:r>
              <a:rPr lang="zh-CN" altLang="en-US" sz="3200" dirty="0" smtClean="0">
                <a:solidFill>
                  <a:schemeClr val="bg1"/>
                </a:solidFill>
                <a:latin typeface="微软雅黑" panose="020B0503020204020204" pitchFamily="34" charset="-122"/>
                <a:ea typeface="微软雅黑" panose="020B0503020204020204" pitchFamily="34" charset="-122"/>
              </a:rPr>
              <a:t>姓名</a:t>
            </a:r>
            <a:r>
              <a:rPr lang="en-US" altLang="zh-CN" sz="3200" dirty="0" smtClean="0">
                <a:solidFill>
                  <a:schemeClr val="bg1"/>
                </a:solidFill>
                <a:latin typeface="微软雅黑" panose="020B0503020204020204" pitchFamily="34" charset="-122"/>
                <a:ea typeface="微软雅黑" panose="020B0503020204020204" pitchFamily="34" charset="-122"/>
              </a:rPr>
              <a:t>-</a:t>
            </a:r>
            <a:r>
              <a:rPr lang="zh-CN" altLang="en-US" sz="3200" dirty="0" smtClean="0">
                <a:solidFill>
                  <a:schemeClr val="bg1"/>
                </a:solidFill>
                <a:latin typeface="微软雅黑" panose="020B0503020204020204" pitchFamily="34" charset="-122"/>
                <a:ea typeface="微软雅黑" panose="020B0503020204020204" pitchFamily="34" charset="-122"/>
              </a:rPr>
              <a:t>专业</a:t>
            </a:r>
            <a:r>
              <a:rPr lang="en-US" altLang="zh-CN" sz="3200" dirty="0" smtClean="0">
                <a:solidFill>
                  <a:schemeClr val="bg1"/>
                </a:solidFill>
                <a:latin typeface="微软雅黑" panose="020B0503020204020204" pitchFamily="34" charset="-122"/>
                <a:ea typeface="微软雅黑" panose="020B0503020204020204" pitchFamily="34" charset="-122"/>
              </a:rPr>
              <a:t>-</a:t>
            </a:r>
            <a:r>
              <a:rPr lang="zh-CN" altLang="en-US" sz="3200" dirty="0" smtClean="0">
                <a:solidFill>
                  <a:schemeClr val="bg1"/>
                </a:solidFill>
                <a:latin typeface="微软雅黑" panose="020B0503020204020204" pitchFamily="34" charset="-122"/>
                <a:ea typeface="微软雅黑" panose="020B0503020204020204" pitchFamily="34" charset="-122"/>
              </a:rPr>
              <a:t>应聘职位</a:t>
            </a:r>
            <a:r>
              <a:rPr lang="en-US" altLang="zh-CN" sz="3200" dirty="0" smtClean="0">
                <a:solidFill>
                  <a:schemeClr val="bg1"/>
                </a:solidFill>
                <a:latin typeface="微软雅黑" panose="020B0503020204020204" pitchFamily="34" charset="-122"/>
                <a:ea typeface="微软雅黑" panose="020B0503020204020204" pitchFamily="34" charset="-122"/>
              </a:rPr>
              <a:t>)</a:t>
            </a:r>
            <a:endParaRPr lang="en-US" altLang="zh-CN" sz="32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5317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67464" y="2506758"/>
            <a:ext cx="7257072" cy="1323440"/>
            <a:chOff x="1487905" y="2160555"/>
            <a:chExt cx="7257072" cy="1323440"/>
          </a:xfrm>
        </p:grpSpPr>
        <p:sp>
          <p:nvSpPr>
            <p:cNvPr id="7" name="文本框 6"/>
            <p:cNvSpPr txBox="1"/>
            <p:nvPr/>
          </p:nvSpPr>
          <p:spPr>
            <a:xfrm>
              <a:off x="1487905" y="2160556"/>
              <a:ext cx="39378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2500" cap="none" spc="-300" normalizeH="0" baseline="0" noProof="0" dirty="0" smtClean="0">
                  <a:ln>
                    <a:noFill/>
                  </a:ln>
                  <a:solidFill>
                    <a:srgbClr val="00FFFF"/>
                  </a:solidFill>
                  <a:effectLst/>
                  <a:uLnTx/>
                  <a:uFillTx/>
                  <a:latin typeface="Arial" panose="020B0604020202090204" pitchFamily="34" charset="0"/>
                  <a:ea typeface="方正艺黑简体"/>
                  <a:cs typeface="Arial" panose="020B0604020202090204" pitchFamily="34" charset="0"/>
                </a:rPr>
                <a:t>THANK</a:t>
              </a:r>
              <a:endParaRPr kumimoji="0" lang="zh-CN" altLang="en-US" sz="8000" b="0" i="0" u="none" strike="noStrike" kern="2500" cap="none" spc="-300" normalizeH="0" baseline="0" noProof="0" dirty="0">
                <a:ln>
                  <a:noFill/>
                </a:ln>
                <a:solidFill>
                  <a:srgbClr val="00FFFF"/>
                </a:solidFill>
                <a:effectLst/>
                <a:uLnTx/>
                <a:uFillTx/>
                <a:latin typeface="Arial" panose="020B0604020202090204" pitchFamily="34" charset="0"/>
                <a:ea typeface="方正艺黑简体"/>
                <a:cs typeface="Arial" panose="020B0604020202090204" pitchFamily="34" charset="0"/>
              </a:endParaRPr>
            </a:p>
          </p:txBody>
        </p:sp>
        <p:sp>
          <p:nvSpPr>
            <p:cNvPr id="8" name="文本框 7"/>
            <p:cNvSpPr txBox="1"/>
            <p:nvPr/>
          </p:nvSpPr>
          <p:spPr>
            <a:xfrm>
              <a:off x="5434406" y="2160555"/>
              <a:ext cx="33105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2000" cap="none" spc="-300" normalizeH="0" baseline="0" noProof="0" dirty="0" smtClean="0">
                  <a:ln>
                    <a:noFill/>
                  </a:ln>
                  <a:solidFill>
                    <a:prstClr val="white"/>
                  </a:solidFill>
                  <a:effectLst/>
                  <a:uLnTx/>
                  <a:uFillTx/>
                  <a:latin typeface="Arial" panose="020B0604020202090204" pitchFamily="34" charset="0"/>
                  <a:ea typeface="方正艺黑简体" panose="03000509000000000000" pitchFamily="65" charset="-122"/>
                  <a:cs typeface="Arial" panose="020B0604020202090204" pitchFamily="34" charset="0"/>
                </a:rPr>
                <a:t>YOU</a:t>
              </a:r>
              <a:endParaRPr kumimoji="0" lang="zh-CN" altLang="en-US" sz="8000" b="0" i="0" u="none" strike="noStrike" kern="2000" cap="none" spc="-300" normalizeH="0" baseline="0" noProof="0" dirty="0">
                <a:ln>
                  <a:noFill/>
                </a:ln>
                <a:solidFill>
                  <a:prstClr val="white"/>
                </a:solidFill>
                <a:effectLst/>
                <a:uLnTx/>
                <a:uFillTx/>
                <a:latin typeface="Arial" panose="020B0604020202090204" pitchFamily="34" charset="0"/>
                <a:ea typeface="方正艺黑简体" panose="03000509000000000000" pitchFamily="65" charset="-122"/>
                <a:cs typeface="Arial" panose="020B0604020202090204" pitchFamily="34" charset="0"/>
              </a:endParaRPr>
            </a:p>
          </p:txBody>
        </p:sp>
      </p:grpSp>
      <p:grpSp>
        <p:nvGrpSpPr>
          <p:cNvPr id="18" name="组合 17"/>
          <p:cNvGrpSpPr/>
          <p:nvPr/>
        </p:nvGrpSpPr>
        <p:grpSpPr>
          <a:xfrm>
            <a:off x="4149707" y="4093311"/>
            <a:ext cx="4511260" cy="929065"/>
            <a:chOff x="4433887" y="5591196"/>
            <a:chExt cx="3281363" cy="307858"/>
          </a:xfrm>
        </p:grpSpPr>
        <p:sp>
          <p:nvSpPr>
            <p:cNvPr id="19" name="矩形: 圆角 18"/>
            <p:cNvSpPr/>
            <p:nvPr/>
          </p:nvSpPr>
          <p:spPr>
            <a:xfrm>
              <a:off x="6448425" y="5591196"/>
              <a:ext cx="1266825" cy="30785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rPr>
                <a:t>   </a:t>
              </a:r>
              <a:r>
                <a:rPr kumimoji="0" lang="en-US" altLang="zh-CN" sz="1600" b="1" i="0" u="none" strike="noStrike" kern="1200" cap="none" spc="0" normalizeH="0" baseline="0" noProof="0" dirty="0" smtClean="0">
                  <a:ln>
                    <a:noFill/>
                  </a:ln>
                  <a:solidFill>
                    <a:prstClr val="white"/>
                  </a:solidFill>
                  <a:effectLst/>
                  <a:uLnTx/>
                  <a:uFillTx/>
                  <a:latin typeface="微软雅黑 Light" panose="020B0502040204020203" pitchFamily="34" charset="-122"/>
                  <a:ea typeface="微软雅黑 Light" panose="020B0502040204020203" pitchFamily="34" charset="-122"/>
                </a:rPr>
                <a:t>2021</a:t>
              </a:r>
              <a:r>
                <a:rPr kumimoji="0" lang="zh-CN" altLang="en-US" sz="1600" b="1" i="0" u="none" strike="noStrike" kern="1200" cap="none" spc="0" normalizeH="0" baseline="0" noProof="0" dirty="0" smtClean="0">
                  <a:ln>
                    <a:noFill/>
                  </a:ln>
                  <a:solidFill>
                    <a:prstClr val="white"/>
                  </a:solidFill>
                  <a:effectLst/>
                  <a:uLnTx/>
                  <a:uFillTx/>
                  <a:latin typeface="微软雅黑 Light" panose="020B0502040204020203" pitchFamily="34" charset="-122"/>
                  <a:ea typeface="微软雅黑 Light" panose="020B0502040204020203" pitchFamily="34" charset="-122"/>
                </a:rPr>
                <a:t>年</a:t>
              </a:r>
              <a:r>
                <a:rPr lang="en-US" altLang="zh-CN" sz="1600" b="1" dirty="0">
                  <a:solidFill>
                    <a:prstClr val="white"/>
                  </a:solidFill>
                  <a:latin typeface="微软雅黑 Light" panose="020B0502040204020203" pitchFamily="34" charset="-122"/>
                  <a:ea typeface="微软雅黑 Light" panose="020B0502040204020203" pitchFamily="34" charset="-122"/>
                </a:rPr>
                <a:t>3</a:t>
              </a:r>
              <a:r>
                <a:rPr kumimoji="0" lang="zh-CN" altLang="en-US" sz="1600" b="1" i="0" u="none" strike="noStrike" kern="1200" cap="none" spc="0" normalizeH="0" baseline="0" noProof="0" dirty="0" smtClean="0">
                  <a:ln>
                    <a:noFill/>
                  </a:ln>
                  <a:solidFill>
                    <a:prstClr val="white"/>
                  </a:solidFill>
                  <a:effectLst/>
                  <a:uLnTx/>
                  <a:uFillTx/>
                  <a:latin typeface="微软雅黑 Light" panose="020B0502040204020203" pitchFamily="34" charset="-122"/>
                  <a:ea typeface="微软雅黑 Light" panose="020B0502040204020203" pitchFamily="34" charset="-122"/>
                </a:rPr>
                <a:t>月</a:t>
              </a:r>
              <a:endParaRPr kumimoji="0" lang="zh-CN" altLang="en-US" sz="1600" b="1"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sp>
          <p:nvSpPr>
            <p:cNvPr id="20" name="矩形: 圆角 19"/>
            <p:cNvSpPr/>
            <p:nvPr/>
          </p:nvSpPr>
          <p:spPr>
            <a:xfrm>
              <a:off x="4433887" y="5591196"/>
              <a:ext cx="2195513" cy="307858"/>
            </a:xfrm>
            <a:prstGeom prst="roundRect">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85000"/>
                      <a:lumOff val="15000"/>
                    </a:prstClr>
                  </a:solidFill>
                  <a:effectLst/>
                  <a:uLnTx/>
                  <a:uFillTx/>
                  <a:latin typeface="微软雅黑 Light" panose="020B0502040204020203" pitchFamily="34" charset="-122"/>
                  <a:ea typeface="微软雅黑 Light" panose="020B0502040204020203" pitchFamily="34" charset="-122"/>
                  <a:cs typeface="+mn-cs"/>
                </a:rPr>
                <a:t>上海龙田数码科技有限公司</a:t>
              </a:r>
            </a:p>
          </p:txBody>
        </p:sp>
      </p:gr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0762" y="943522"/>
            <a:ext cx="2530476" cy="711425"/>
          </a:xfrm>
          <a:prstGeom prst="rect">
            <a:avLst/>
          </a:prstGeom>
          <a:effectLst>
            <a:outerShdw blurRad="50800" dist="38100" dir="5400000" algn="t" rotWithShape="0">
              <a:schemeClr val="tx1">
                <a:alpha val="40000"/>
              </a:scheme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5"/>
          <p:cNvSpPr txBox="1"/>
          <p:nvPr/>
        </p:nvSpPr>
        <p:spPr>
          <a:xfrm>
            <a:off x="1188085" y="1325245"/>
            <a:ext cx="9003665" cy="2168525"/>
          </a:xfrm>
          <a:prstGeom prst="rect">
            <a:avLst/>
          </a:prstGeom>
          <a:noFill/>
        </p:spPr>
        <p:txBody>
          <a:bodyPr wrap="square" rtlCol="0">
            <a:spAutoFit/>
          </a:bodyPr>
          <a:lstStyle/>
          <a:p>
            <a:pPr lvl="0" algn="just">
              <a:lnSpc>
                <a:spcPct val="150000"/>
              </a:lnSpc>
              <a:defRPr/>
            </a:pPr>
            <a:r>
              <a:rPr lang="zh-CN" altLang="en-US" b="1" dirty="0">
                <a:solidFill>
                  <a:schemeClr val="bg1">
                    <a:lumMod val="85000"/>
                  </a:schemeClr>
                </a:solidFill>
                <a:latin typeface="微软雅黑" panose="020B0503020204020204" pitchFamily="34" charset="-122"/>
                <a:ea typeface="微软雅黑" panose="020B0503020204020204" pitchFamily="34" charset="-122"/>
                <a:cs typeface="+mn-ea"/>
              </a:rPr>
              <a:t>上海龙田数码科技有限公司创立于</a:t>
            </a:r>
            <a:r>
              <a:rPr lang="en-US" altLang="zh-CN" b="1" dirty="0">
                <a:solidFill>
                  <a:schemeClr val="bg1">
                    <a:lumMod val="85000"/>
                  </a:schemeClr>
                </a:solidFill>
                <a:latin typeface="微软雅黑" panose="020B0503020204020204" pitchFamily="34" charset="-122"/>
                <a:ea typeface="微软雅黑" panose="020B0503020204020204" pitchFamily="34" charset="-122"/>
                <a:cs typeface="+mn-ea"/>
              </a:rPr>
              <a:t>2002</a:t>
            </a:r>
            <a:r>
              <a:rPr lang="zh-CN" altLang="en-US" b="1" dirty="0">
                <a:solidFill>
                  <a:schemeClr val="bg1">
                    <a:lumMod val="85000"/>
                  </a:schemeClr>
                </a:solidFill>
                <a:latin typeface="微软雅黑" panose="020B0503020204020204" pitchFamily="34" charset="-122"/>
                <a:ea typeface="微软雅黑" panose="020B0503020204020204" pitchFamily="34" charset="-122"/>
                <a:cs typeface="+mn-ea"/>
              </a:rPr>
              <a:t>年</a:t>
            </a:r>
            <a:r>
              <a:rPr lang="en-US" altLang="zh-CN" b="1" dirty="0">
                <a:solidFill>
                  <a:schemeClr val="bg1">
                    <a:lumMod val="85000"/>
                  </a:schemeClr>
                </a:solidFill>
                <a:latin typeface="微软雅黑" panose="020B0503020204020204" pitchFamily="34" charset="-122"/>
                <a:ea typeface="微软雅黑" panose="020B0503020204020204" pitchFamily="34" charset="-122"/>
                <a:cs typeface="+mn-ea"/>
              </a:rPr>
              <a:t>7</a:t>
            </a:r>
            <a:r>
              <a:rPr lang="zh-CN" altLang="en-US" b="1" dirty="0">
                <a:solidFill>
                  <a:schemeClr val="bg1">
                    <a:lumMod val="85000"/>
                  </a:schemeClr>
                </a:solidFill>
                <a:latin typeface="微软雅黑" panose="020B0503020204020204" pitchFamily="34" charset="-122"/>
                <a:ea typeface="微软雅黑" panose="020B0503020204020204" pitchFamily="34" charset="-122"/>
                <a:cs typeface="+mn-ea"/>
              </a:rPr>
              <a:t>月，是国内知名的信息与通信技术（</a:t>
            </a:r>
            <a:r>
              <a:rPr lang="en-GB" altLang="zh-CN" b="1" dirty="0">
                <a:solidFill>
                  <a:schemeClr val="bg1">
                    <a:lumMod val="85000"/>
                  </a:schemeClr>
                </a:solidFill>
                <a:latin typeface="微软雅黑" panose="020B0503020204020204" pitchFamily="34" charset="-122"/>
                <a:ea typeface="微软雅黑" panose="020B0503020204020204" pitchFamily="34" charset="-122"/>
                <a:cs typeface="+mn-ea"/>
              </a:rPr>
              <a:t>ICT</a:t>
            </a:r>
            <a:r>
              <a:rPr lang="zh-CN" altLang="en-GB" b="1" dirty="0">
                <a:solidFill>
                  <a:schemeClr val="bg1">
                    <a:lumMod val="85000"/>
                  </a:schemeClr>
                </a:solidFill>
                <a:latin typeface="微软雅黑" panose="020B0503020204020204" pitchFamily="34" charset="-122"/>
                <a:ea typeface="微软雅黑" panose="020B0503020204020204" pitchFamily="34" charset="-122"/>
                <a:cs typeface="+mn-ea"/>
              </a:rPr>
              <a:t>）</a:t>
            </a:r>
            <a:r>
              <a:rPr lang="zh-CN" altLang="en-US" b="1" dirty="0">
                <a:solidFill>
                  <a:schemeClr val="bg1">
                    <a:lumMod val="85000"/>
                  </a:schemeClr>
                </a:solidFill>
                <a:latin typeface="微软雅黑" panose="020B0503020204020204" pitchFamily="34" charset="-122"/>
                <a:ea typeface="微软雅黑" panose="020B0503020204020204" pitchFamily="34" charset="-122"/>
                <a:cs typeface="+mn-ea"/>
              </a:rPr>
              <a:t>解决方案与服务供应商。</a:t>
            </a:r>
            <a:endParaRPr lang="en-US" altLang="zh-CN" b="1" dirty="0">
              <a:solidFill>
                <a:schemeClr val="bg1">
                  <a:lumMod val="85000"/>
                </a:schemeClr>
              </a:solidFill>
              <a:latin typeface="微软雅黑" panose="020B0503020204020204" pitchFamily="34" charset="-122"/>
              <a:ea typeface="微软雅黑" panose="020B0503020204020204" pitchFamily="34" charset="-122"/>
              <a:cs typeface="+mn-ea"/>
            </a:endParaRPr>
          </a:p>
          <a:p>
            <a:pPr lvl="0" algn="just">
              <a:lnSpc>
                <a:spcPct val="150000"/>
              </a:lnSpc>
              <a:defRPr/>
            </a:pPr>
            <a:r>
              <a:rPr lang="zh-CN" altLang="en-US" b="1" dirty="0">
                <a:solidFill>
                  <a:schemeClr val="bg1">
                    <a:lumMod val="85000"/>
                  </a:schemeClr>
                </a:solidFill>
                <a:latin typeface="微软雅黑" panose="020B0503020204020204" pitchFamily="34" charset="-122"/>
                <a:ea typeface="微软雅黑" panose="020B0503020204020204" pitchFamily="34" charset="-122"/>
                <a:cs typeface="+mn-ea"/>
              </a:rPr>
              <a:t>客户涉及政府、金融、互联网、教育、医疗、制造、能源、交通等多个领域。</a:t>
            </a:r>
            <a:endParaRPr lang="en-US" altLang="zh-CN" b="1" dirty="0">
              <a:solidFill>
                <a:schemeClr val="bg1">
                  <a:lumMod val="85000"/>
                </a:schemeClr>
              </a:solidFill>
              <a:latin typeface="微软雅黑" panose="020B0503020204020204" pitchFamily="34" charset="-122"/>
              <a:ea typeface="微软雅黑" panose="020B0503020204020204" pitchFamily="34" charset="-122"/>
              <a:cs typeface="+mn-ea"/>
            </a:endParaRPr>
          </a:p>
          <a:p>
            <a:pPr lvl="0" algn="just">
              <a:lnSpc>
                <a:spcPct val="150000"/>
              </a:lnSpc>
              <a:defRPr/>
            </a:pPr>
            <a:r>
              <a:rPr lang="zh-CN" altLang="en-US" b="1" dirty="0">
                <a:solidFill>
                  <a:schemeClr val="bg1">
                    <a:lumMod val="85000"/>
                  </a:schemeClr>
                </a:solidFill>
                <a:latin typeface="微软雅黑" panose="020B0503020204020204" pitchFamily="34" charset="-122"/>
                <a:ea typeface="微软雅黑" panose="020B0503020204020204" pitchFamily="34" charset="-122"/>
                <a:cs typeface="+mn-ea"/>
              </a:rPr>
              <a:t>多年来，龙田科技始终致力于为行业客户提供安全、可靠、高质量、易扩展的行业解决方案，满足客户信息化建设的不同需求，赢得了业界的广泛认可。</a:t>
            </a:r>
          </a:p>
        </p:txBody>
      </p:sp>
      <p:pic>
        <p:nvPicPr>
          <p:cNvPr id="3" name="图片 2"/>
          <p:cNvPicPr>
            <a:picLocks noChangeAspect="1"/>
          </p:cNvPicPr>
          <p:nvPr/>
        </p:nvPicPr>
        <p:blipFill>
          <a:blip r:embed="rId2"/>
          <a:stretch>
            <a:fillRect/>
          </a:stretch>
        </p:blipFill>
        <p:spPr>
          <a:xfrm>
            <a:off x="653415" y="1486535"/>
            <a:ext cx="342900" cy="309245"/>
          </a:xfrm>
          <a:prstGeom prst="rect">
            <a:avLst/>
          </a:prstGeom>
        </p:spPr>
      </p:pic>
      <p:sp>
        <p:nvSpPr>
          <p:cNvPr id="4" name="文本占位符 2"/>
          <p:cNvSpPr txBox="1"/>
          <p:nvPr/>
        </p:nvSpPr>
        <p:spPr>
          <a:xfrm>
            <a:off x="4585945" y="257162"/>
            <a:ext cx="3261518" cy="902897"/>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600" b="1" dirty="0" smtClean="0">
                <a:solidFill>
                  <a:srgbClr val="00F7FD"/>
                </a:solidFill>
                <a:latin typeface="微软雅黑 Light"/>
              </a:rPr>
              <a:t>龙田科技简介</a:t>
            </a:r>
            <a:endParaRPr lang="zh-CN" altLang="en-US" sz="3600" b="1" dirty="0">
              <a:solidFill>
                <a:srgbClr val="00F7FD"/>
              </a:solidFill>
              <a:latin typeface="微软雅黑 Light"/>
            </a:endParaRPr>
          </a:p>
        </p:txBody>
      </p:sp>
      <p:grpSp>
        <p:nvGrpSpPr>
          <p:cNvPr id="28" name="组合 27"/>
          <p:cNvGrpSpPr/>
          <p:nvPr/>
        </p:nvGrpSpPr>
        <p:grpSpPr>
          <a:xfrm>
            <a:off x="5099050" y="4455160"/>
            <a:ext cx="6305486" cy="1636908"/>
            <a:chOff x="3436" y="2946"/>
            <a:chExt cx="11047" cy="3119"/>
          </a:xfrm>
        </p:grpSpPr>
        <p:sp>
          <p:nvSpPr>
            <p:cNvPr id="5" name="矩形 4"/>
            <p:cNvSpPr/>
            <p:nvPr/>
          </p:nvSpPr>
          <p:spPr>
            <a:xfrm>
              <a:off x="3436" y="3064"/>
              <a:ext cx="2381" cy="642"/>
            </a:xfrm>
            <a:prstGeom prst="rect">
              <a:avLst/>
            </a:prstGeom>
          </p:spPr>
          <p:txBody>
            <a:bodyPr wrap="square">
              <a:spAutoFit/>
            </a:bodyPr>
            <a:lstStyle/>
            <a:p>
              <a:pPr algn="ctr"/>
              <a:r>
                <a:rPr lang="zh-CN" altLang="en-US" sz="1600" b="1" dirty="0">
                  <a:solidFill>
                    <a:schemeClr val="bg1">
                      <a:lumMod val="85000"/>
                    </a:schemeClr>
                  </a:solidFill>
                  <a:latin typeface="Microsoft YaHei" panose="020B0503020204020204" pitchFamily="34" charset="-122"/>
                  <a:ea typeface="Microsoft YaHei" panose="020B0503020204020204" pitchFamily="34" charset="-122"/>
                </a:rPr>
                <a:t>智慧园区</a:t>
              </a:r>
            </a:p>
          </p:txBody>
        </p:sp>
        <p:sp>
          <p:nvSpPr>
            <p:cNvPr id="6" name="矩形 5"/>
            <p:cNvSpPr/>
            <p:nvPr/>
          </p:nvSpPr>
          <p:spPr>
            <a:xfrm>
              <a:off x="6316" y="3064"/>
              <a:ext cx="2381" cy="642"/>
            </a:xfrm>
            <a:prstGeom prst="rect">
              <a:avLst/>
            </a:prstGeom>
          </p:spPr>
          <p:txBody>
            <a:bodyPr wrap="square">
              <a:spAutoFit/>
            </a:bodyPr>
            <a:lstStyle/>
            <a:p>
              <a:pPr algn="ctr"/>
              <a:r>
                <a:rPr lang="zh-CN" altLang="en-US" sz="1600" b="1" dirty="0">
                  <a:solidFill>
                    <a:schemeClr val="bg1">
                      <a:lumMod val="85000"/>
                    </a:schemeClr>
                  </a:solidFill>
                  <a:latin typeface="Microsoft YaHei" panose="020B0503020204020204" pitchFamily="34" charset="-122"/>
                  <a:ea typeface="Microsoft YaHei" panose="020B0503020204020204" pitchFamily="34" charset="-122"/>
                </a:rPr>
                <a:t>智慧物流</a:t>
              </a:r>
            </a:p>
          </p:txBody>
        </p:sp>
        <p:sp>
          <p:nvSpPr>
            <p:cNvPr id="7" name="矩形 6"/>
            <p:cNvSpPr/>
            <p:nvPr/>
          </p:nvSpPr>
          <p:spPr>
            <a:xfrm>
              <a:off x="9222" y="3064"/>
              <a:ext cx="2374" cy="642"/>
            </a:xfrm>
            <a:prstGeom prst="rect">
              <a:avLst/>
            </a:prstGeom>
          </p:spPr>
          <p:txBody>
            <a:bodyPr wrap="square">
              <a:spAutoFit/>
            </a:bodyPr>
            <a:lstStyle/>
            <a:p>
              <a:pPr algn="ctr"/>
              <a:r>
                <a:rPr lang="zh-CN" altLang="en-US" sz="1600" b="1" dirty="0">
                  <a:solidFill>
                    <a:schemeClr val="bg1">
                      <a:lumMod val="85000"/>
                    </a:schemeClr>
                  </a:solidFill>
                  <a:latin typeface="Microsoft YaHei" panose="020B0503020204020204" pitchFamily="34" charset="-122"/>
                  <a:ea typeface="Microsoft YaHei" panose="020B0503020204020204" pitchFamily="34" charset="-122"/>
                </a:rPr>
                <a:t>智慧矿山</a:t>
              </a:r>
            </a:p>
          </p:txBody>
        </p:sp>
        <p:sp>
          <p:nvSpPr>
            <p:cNvPr id="8" name="圆角矩形 7"/>
            <p:cNvSpPr/>
            <p:nvPr/>
          </p:nvSpPr>
          <p:spPr>
            <a:xfrm>
              <a:off x="3447" y="2950"/>
              <a:ext cx="2381" cy="794"/>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lumMod val="85000"/>
                  </a:schemeClr>
                </a:solidFill>
                <a:latin typeface="Microsoft YaHei" panose="020B0503020204020204" pitchFamily="34" charset="-122"/>
                <a:ea typeface="Microsoft YaHei" panose="020B0503020204020204" pitchFamily="34" charset="-122"/>
              </a:endParaRPr>
            </a:p>
          </p:txBody>
        </p:sp>
        <p:sp>
          <p:nvSpPr>
            <p:cNvPr id="9" name="圆角矩形 8"/>
            <p:cNvSpPr/>
            <p:nvPr/>
          </p:nvSpPr>
          <p:spPr>
            <a:xfrm>
              <a:off x="6327" y="2950"/>
              <a:ext cx="2381" cy="794"/>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lumMod val="85000"/>
                  </a:schemeClr>
                </a:solidFill>
                <a:latin typeface="Microsoft YaHei" panose="020B0503020204020204" pitchFamily="34" charset="-122"/>
                <a:ea typeface="Microsoft YaHei" panose="020B0503020204020204" pitchFamily="34" charset="-122"/>
              </a:endParaRPr>
            </a:p>
          </p:txBody>
        </p:sp>
        <p:sp>
          <p:nvSpPr>
            <p:cNvPr id="10" name="圆角矩形 9"/>
            <p:cNvSpPr/>
            <p:nvPr/>
          </p:nvSpPr>
          <p:spPr>
            <a:xfrm>
              <a:off x="9214" y="2950"/>
              <a:ext cx="2381" cy="794"/>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lumMod val="85000"/>
                  </a:schemeClr>
                </a:solidFill>
                <a:latin typeface="Microsoft YaHei" panose="020B0503020204020204" pitchFamily="34" charset="-122"/>
                <a:ea typeface="Microsoft YaHei" panose="020B0503020204020204" pitchFamily="34" charset="-122"/>
              </a:endParaRPr>
            </a:p>
          </p:txBody>
        </p:sp>
        <p:sp>
          <p:nvSpPr>
            <p:cNvPr id="11" name="矩形 10"/>
            <p:cNvSpPr/>
            <p:nvPr/>
          </p:nvSpPr>
          <p:spPr>
            <a:xfrm>
              <a:off x="12102" y="3059"/>
              <a:ext cx="2381" cy="642"/>
            </a:xfrm>
            <a:prstGeom prst="rect">
              <a:avLst/>
            </a:prstGeom>
          </p:spPr>
          <p:txBody>
            <a:bodyPr wrap="square">
              <a:spAutoFit/>
            </a:bodyPr>
            <a:lstStyle/>
            <a:p>
              <a:pPr algn="ctr"/>
              <a:r>
                <a:rPr lang="zh-CN" altLang="en-US" sz="1600" b="1" dirty="0">
                  <a:solidFill>
                    <a:schemeClr val="bg1">
                      <a:lumMod val="85000"/>
                    </a:schemeClr>
                  </a:solidFill>
                  <a:latin typeface="Microsoft YaHei" panose="020B0503020204020204" pitchFamily="34" charset="-122"/>
                  <a:ea typeface="Microsoft YaHei" panose="020B0503020204020204" pitchFamily="34" charset="-122"/>
                </a:rPr>
                <a:t>智慧交通</a:t>
              </a:r>
            </a:p>
          </p:txBody>
        </p:sp>
        <p:sp>
          <p:nvSpPr>
            <p:cNvPr id="12" name="圆角矩形 11"/>
            <p:cNvSpPr/>
            <p:nvPr/>
          </p:nvSpPr>
          <p:spPr>
            <a:xfrm>
              <a:off x="12102" y="2946"/>
              <a:ext cx="2381" cy="794"/>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lumMod val="85000"/>
                  </a:schemeClr>
                </a:solidFill>
                <a:latin typeface="Microsoft YaHei" panose="020B0503020204020204" pitchFamily="34" charset="-122"/>
                <a:ea typeface="Microsoft YaHei" panose="020B0503020204020204" pitchFamily="34" charset="-122"/>
              </a:endParaRPr>
            </a:p>
          </p:txBody>
        </p:sp>
        <p:sp>
          <p:nvSpPr>
            <p:cNvPr id="13" name="矩形 12"/>
            <p:cNvSpPr/>
            <p:nvPr/>
          </p:nvSpPr>
          <p:spPr>
            <a:xfrm>
              <a:off x="3436" y="4226"/>
              <a:ext cx="2381" cy="642"/>
            </a:xfrm>
            <a:prstGeom prst="rect">
              <a:avLst/>
            </a:prstGeom>
          </p:spPr>
          <p:txBody>
            <a:bodyPr wrap="square">
              <a:spAutoFit/>
            </a:bodyPr>
            <a:lstStyle/>
            <a:p>
              <a:pPr algn="ctr"/>
              <a:r>
                <a:rPr lang="zh-CN" altLang="en-US" sz="1600" b="1" dirty="0">
                  <a:solidFill>
                    <a:schemeClr val="bg1">
                      <a:lumMod val="85000"/>
                    </a:schemeClr>
                  </a:solidFill>
                  <a:latin typeface="Microsoft YaHei" panose="020B0503020204020204" pitchFamily="34" charset="-122"/>
                  <a:ea typeface="Microsoft YaHei" panose="020B0503020204020204" pitchFamily="34" charset="-122"/>
                </a:rPr>
                <a:t>智慧工地</a:t>
              </a:r>
            </a:p>
          </p:txBody>
        </p:sp>
        <p:sp>
          <p:nvSpPr>
            <p:cNvPr id="14" name="矩形 13"/>
            <p:cNvSpPr/>
            <p:nvPr/>
          </p:nvSpPr>
          <p:spPr>
            <a:xfrm>
              <a:off x="6316" y="4226"/>
              <a:ext cx="2381" cy="642"/>
            </a:xfrm>
            <a:prstGeom prst="rect">
              <a:avLst/>
            </a:prstGeom>
          </p:spPr>
          <p:txBody>
            <a:bodyPr wrap="square">
              <a:spAutoFit/>
            </a:bodyPr>
            <a:lstStyle/>
            <a:p>
              <a:pPr algn="ctr"/>
              <a:r>
                <a:rPr lang="zh-CN" altLang="en-US" sz="1600" b="1" dirty="0">
                  <a:solidFill>
                    <a:schemeClr val="bg1">
                      <a:lumMod val="85000"/>
                    </a:schemeClr>
                  </a:solidFill>
                  <a:latin typeface="Microsoft YaHei" panose="020B0503020204020204" pitchFamily="34" charset="-122"/>
                  <a:ea typeface="Microsoft YaHei" panose="020B0503020204020204" pitchFamily="34" charset="-122"/>
                </a:rPr>
                <a:t>智慧校园</a:t>
              </a:r>
            </a:p>
          </p:txBody>
        </p:sp>
        <p:sp>
          <p:nvSpPr>
            <p:cNvPr id="15" name="矩形 14"/>
            <p:cNvSpPr/>
            <p:nvPr/>
          </p:nvSpPr>
          <p:spPr>
            <a:xfrm>
              <a:off x="9222" y="4226"/>
              <a:ext cx="2374" cy="642"/>
            </a:xfrm>
            <a:prstGeom prst="rect">
              <a:avLst/>
            </a:prstGeom>
          </p:spPr>
          <p:txBody>
            <a:bodyPr wrap="square">
              <a:spAutoFit/>
            </a:bodyPr>
            <a:lstStyle/>
            <a:p>
              <a:pPr algn="ctr"/>
              <a:r>
                <a:rPr lang="zh-CN" altLang="en-US" sz="1600" b="1" dirty="0">
                  <a:solidFill>
                    <a:schemeClr val="bg1">
                      <a:lumMod val="85000"/>
                    </a:schemeClr>
                  </a:solidFill>
                  <a:latin typeface="Microsoft YaHei" panose="020B0503020204020204" pitchFamily="34" charset="-122"/>
                  <a:ea typeface="Microsoft YaHei" panose="020B0503020204020204" pitchFamily="34" charset="-122"/>
                </a:rPr>
                <a:t>智慧养老</a:t>
              </a:r>
            </a:p>
          </p:txBody>
        </p:sp>
        <p:sp>
          <p:nvSpPr>
            <p:cNvPr id="16" name="圆角矩形 15"/>
            <p:cNvSpPr/>
            <p:nvPr/>
          </p:nvSpPr>
          <p:spPr>
            <a:xfrm>
              <a:off x="3447" y="4113"/>
              <a:ext cx="2381" cy="794"/>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lumMod val="85000"/>
                  </a:schemeClr>
                </a:solidFill>
                <a:latin typeface="Microsoft YaHei" panose="020B0503020204020204" pitchFamily="34" charset="-122"/>
                <a:ea typeface="Microsoft YaHei" panose="020B0503020204020204" pitchFamily="34" charset="-122"/>
              </a:endParaRPr>
            </a:p>
          </p:txBody>
        </p:sp>
        <p:sp>
          <p:nvSpPr>
            <p:cNvPr id="17" name="圆角矩形 16"/>
            <p:cNvSpPr/>
            <p:nvPr/>
          </p:nvSpPr>
          <p:spPr>
            <a:xfrm>
              <a:off x="6327" y="4113"/>
              <a:ext cx="2381" cy="794"/>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lumMod val="85000"/>
                  </a:schemeClr>
                </a:solidFill>
                <a:latin typeface="Microsoft YaHei" panose="020B0503020204020204" pitchFamily="34" charset="-122"/>
                <a:ea typeface="Microsoft YaHei" panose="020B0503020204020204" pitchFamily="34" charset="-122"/>
              </a:endParaRPr>
            </a:p>
          </p:txBody>
        </p:sp>
        <p:sp>
          <p:nvSpPr>
            <p:cNvPr id="18" name="圆角矩形 17"/>
            <p:cNvSpPr/>
            <p:nvPr/>
          </p:nvSpPr>
          <p:spPr>
            <a:xfrm>
              <a:off x="9214" y="4113"/>
              <a:ext cx="2381" cy="794"/>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lumMod val="85000"/>
                  </a:schemeClr>
                </a:solidFill>
                <a:latin typeface="Microsoft YaHei" panose="020B0503020204020204" pitchFamily="34" charset="-122"/>
                <a:ea typeface="Microsoft YaHei" panose="020B0503020204020204" pitchFamily="34" charset="-122"/>
              </a:endParaRPr>
            </a:p>
          </p:txBody>
        </p:sp>
        <p:sp>
          <p:nvSpPr>
            <p:cNvPr id="19" name="矩形 18"/>
            <p:cNvSpPr/>
            <p:nvPr/>
          </p:nvSpPr>
          <p:spPr>
            <a:xfrm>
              <a:off x="12102" y="4222"/>
              <a:ext cx="2381" cy="642"/>
            </a:xfrm>
            <a:prstGeom prst="rect">
              <a:avLst/>
            </a:prstGeom>
          </p:spPr>
          <p:txBody>
            <a:bodyPr wrap="square">
              <a:spAutoFit/>
            </a:bodyPr>
            <a:lstStyle/>
            <a:p>
              <a:pPr algn="ctr"/>
              <a:r>
                <a:rPr lang="zh-CN" altLang="en-US" sz="1600" b="1" dirty="0">
                  <a:solidFill>
                    <a:schemeClr val="bg1">
                      <a:lumMod val="85000"/>
                    </a:schemeClr>
                  </a:solidFill>
                  <a:latin typeface="Microsoft YaHei" panose="020B0503020204020204" pitchFamily="34" charset="-122"/>
                  <a:ea typeface="Microsoft YaHei" panose="020B0503020204020204" pitchFamily="34" charset="-122"/>
                </a:rPr>
                <a:t>智慧社区</a:t>
              </a:r>
            </a:p>
          </p:txBody>
        </p:sp>
        <p:sp>
          <p:nvSpPr>
            <p:cNvPr id="20" name="圆角矩形 19"/>
            <p:cNvSpPr/>
            <p:nvPr/>
          </p:nvSpPr>
          <p:spPr>
            <a:xfrm>
              <a:off x="12102" y="4108"/>
              <a:ext cx="2381" cy="794"/>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lumMod val="85000"/>
                  </a:schemeClr>
                </a:solidFill>
                <a:latin typeface="Microsoft YaHei" panose="020B0503020204020204" pitchFamily="34" charset="-122"/>
                <a:ea typeface="Microsoft YaHei" panose="020B0503020204020204" pitchFamily="34" charset="-122"/>
              </a:endParaRPr>
            </a:p>
          </p:txBody>
        </p:sp>
        <p:sp>
          <p:nvSpPr>
            <p:cNvPr id="21" name="矩形 20"/>
            <p:cNvSpPr/>
            <p:nvPr/>
          </p:nvSpPr>
          <p:spPr>
            <a:xfrm>
              <a:off x="3436" y="5384"/>
              <a:ext cx="2381" cy="642"/>
            </a:xfrm>
            <a:prstGeom prst="rect">
              <a:avLst/>
            </a:prstGeom>
          </p:spPr>
          <p:txBody>
            <a:bodyPr wrap="square">
              <a:spAutoFit/>
            </a:bodyPr>
            <a:lstStyle/>
            <a:p>
              <a:pPr algn="ctr"/>
              <a:r>
                <a:rPr lang="en-US" altLang="zh-CN" sz="1600" b="1" dirty="0">
                  <a:solidFill>
                    <a:schemeClr val="bg1">
                      <a:lumMod val="85000"/>
                    </a:schemeClr>
                  </a:solidFill>
                  <a:latin typeface="Microsoft YaHei" panose="020B0503020204020204" pitchFamily="34" charset="-122"/>
                  <a:ea typeface="Microsoft YaHei" panose="020B0503020204020204" pitchFamily="34" charset="-122"/>
                </a:rPr>
                <a:t>AI</a:t>
              </a:r>
              <a:r>
                <a:rPr lang="zh-CN" altLang="en-US" sz="1600" b="1" dirty="0">
                  <a:solidFill>
                    <a:schemeClr val="bg1">
                      <a:lumMod val="85000"/>
                    </a:schemeClr>
                  </a:solidFill>
                  <a:latin typeface="Microsoft YaHei" panose="020B0503020204020204" pitchFamily="34" charset="-122"/>
                  <a:ea typeface="Microsoft YaHei" panose="020B0503020204020204" pitchFamily="34" charset="-122"/>
                </a:rPr>
                <a:t>定制</a:t>
              </a:r>
            </a:p>
          </p:txBody>
        </p:sp>
        <p:sp>
          <p:nvSpPr>
            <p:cNvPr id="22" name="矩形 21"/>
            <p:cNvSpPr/>
            <p:nvPr/>
          </p:nvSpPr>
          <p:spPr>
            <a:xfrm>
              <a:off x="6316" y="5384"/>
              <a:ext cx="2381" cy="642"/>
            </a:xfrm>
            <a:prstGeom prst="rect">
              <a:avLst/>
            </a:prstGeom>
          </p:spPr>
          <p:txBody>
            <a:bodyPr wrap="square">
              <a:spAutoFit/>
            </a:bodyPr>
            <a:lstStyle/>
            <a:p>
              <a:pPr algn="ctr"/>
              <a:r>
                <a:rPr lang="zh-CN" altLang="en-US" sz="1600" b="1" dirty="0">
                  <a:solidFill>
                    <a:schemeClr val="bg1">
                      <a:lumMod val="85000"/>
                    </a:schemeClr>
                  </a:solidFill>
                  <a:latin typeface="Microsoft YaHei" panose="020B0503020204020204" pitchFamily="34" charset="-122"/>
                  <a:ea typeface="Microsoft YaHei" panose="020B0503020204020204" pitchFamily="34" charset="-122"/>
                </a:rPr>
                <a:t>系统集成</a:t>
              </a:r>
            </a:p>
          </p:txBody>
        </p:sp>
        <p:sp>
          <p:nvSpPr>
            <p:cNvPr id="23" name="矩形 22"/>
            <p:cNvSpPr/>
            <p:nvPr/>
          </p:nvSpPr>
          <p:spPr>
            <a:xfrm>
              <a:off x="9222" y="5384"/>
              <a:ext cx="2374" cy="642"/>
            </a:xfrm>
            <a:prstGeom prst="rect">
              <a:avLst/>
            </a:prstGeom>
          </p:spPr>
          <p:txBody>
            <a:bodyPr wrap="square">
              <a:spAutoFit/>
            </a:bodyPr>
            <a:lstStyle/>
            <a:p>
              <a:pPr algn="ctr"/>
              <a:r>
                <a:rPr lang="zh-CN" altLang="en-US" sz="1600" b="1" dirty="0">
                  <a:solidFill>
                    <a:schemeClr val="bg1">
                      <a:lumMod val="85000"/>
                    </a:schemeClr>
                  </a:solidFill>
                  <a:latin typeface="Microsoft YaHei" panose="020B0503020204020204" pitchFamily="34" charset="-122"/>
                  <a:ea typeface="Microsoft YaHei" panose="020B0503020204020204" pitchFamily="34" charset="-122"/>
                </a:rPr>
                <a:t>运维服务</a:t>
              </a:r>
            </a:p>
          </p:txBody>
        </p:sp>
        <p:sp>
          <p:nvSpPr>
            <p:cNvPr id="24" name="圆角矩形 23"/>
            <p:cNvSpPr/>
            <p:nvPr/>
          </p:nvSpPr>
          <p:spPr>
            <a:xfrm>
              <a:off x="3447" y="5271"/>
              <a:ext cx="2381" cy="794"/>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lumMod val="85000"/>
                  </a:schemeClr>
                </a:solidFill>
                <a:latin typeface="Microsoft YaHei" panose="020B0503020204020204" pitchFamily="34" charset="-122"/>
                <a:ea typeface="Microsoft YaHei" panose="020B0503020204020204" pitchFamily="34" charset="-122"/>
              </a:endParaRPr>
            </a:p>
          </p:txBody>
        </p:sp>
        <p:sp>
          <p:nvSpPr>
            <p:cNvPr id="25" name="圆角矩形 24"/>
            <p:cNvSpPr/>
            <p:nvPr/>
          </p:nvSpPr>
          <p:spPr>
            <a:xfrm>
              <a:off x="6327" y="5271"/>
              <a:ext cx="2381" cy="794"/>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lumMod val="85000"/>
                  </a:schemeClr>
                </a:solidFill>
                <a:latin typeface="Microsoft YaHei" panose="020B0503020204020204" pitchFamily="34" charset="-122"/>
                <a:ea typeface="Microsoft YaHei" panose="020B0503020204020204" pitchFamily="34" charset="-122"/>
              </a:endParaRPr>
            </a:p>
          </p:txBody>
        </p:sp>
        <p:sp>
          <p:nvSpPr>
            <p:cNvPr id="26" name="圆角矩形 25"/>
            <p:cNvSpPr/>
            <p:nvPr/>
          </p:nvSpPr>
          <p:spPr>
            <a:xfrm>
              <a:off x="9214" y="5271"/>
              <a:ext cx="2381" cy="794"/>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lumMod val="85000"/>
                  </a:schemeClr>
                </a:solidFill>
                <a:latin typeface="Microsoft YaHei" panose="020B0503020204020204" pitchFamily="34" charset="-122"/>
                <a:ea typeface="Microsoft YaHei" panose="020B0503020204020204" pitchFamily="34" charset="-122"/>
              </a:endParaRPr>
            </a:p>
          </p:txBody>
        </p:sp>
        <p:sp>
          <p:nvSpPr>
            <p:cNvPr id="27" name="矩形 26"/>
            <p:cNvSpPr/>
            <p:nvPr/>
          </p:nvSpPr>
          <p:spPr>
            <a:xfrm>
              <a:off x="12102" y="5380"/>
              <a:ext cx="2381" cy="642"/>
            </a:xfrm>
            <a:prstGeom prst="rect">
              <a:avLst/>
            </a:prstGeom>
          </p:spPr>
          <p:txBody>
            <a:bodyPr wrap="square">
              <a:spAutoFit/>
            </a:bodyPr>
            <a:lstStyle/>
            <a:p>
              <a:pPr algn="ctr"/>
              <a:r>
                <a:rPr lang="zh-CN" altLang="en-US" sz="1600" b="1" dirty="0">
                  <a:solidFill>
                    <a:schemeClr val="bg1">
                      <a:lumMod val="85000"/>
                    </a:schemeClr>
                  </a:solidFill>
                  <a:latin typeface="Microsoft YaHei" panose="020B0503020204020204" pitchFamily="34" charset="-122"/>
                  <a:ea typeface="Microsoft YaHei" panose="020B0503020204020204" pitchFamily="34" charset="-122"/>
                </a:rPr>
                <a:t>云服务</a:t>
              </a:r>
            </a:p>
          </p:txBody>
        </p:sp>
        <p:sp>
          <p:nvSpPr>
            <p:cNvPr id="29" name="圆角矩形 28"/>
            <p:cNvSpPr/>
            <p:nvPr/>
          </p:nvSpPr>
          <p:spPr>
            <a:xfrm>
              <a:off x="12102" y="5266"/>
              <a:ext cx="2381" cy="794"/>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lumMod val="85000"/>
                  </a:schemeClr>
                </a:solidFill>
                <a:latin typeface="Microsoft YaHei" panose="020B0503020204020204" pitchFamily="34" charset="-122"/>
                <a:ea typeface="Microsoft YaHei" panose="020B0503020204020204" pitchFamily="34" charset="-122"/>
              </a:endParaRPr>
            </a:p>
          </p:txBody>
        </p:sp>
      </p:grpSp>
      <p:pic>
        <p:nvPicPr>
          <p:cNvPr id="30" name="图片 29"/>
          <p:cNvPicPr>
            <a:picLocks noChangeAspect="1"/>
          </p:cNvPicPr>
          <p:nvPr/>
        </p:nvPicPr>
        <p:blipFill>
          <a:blip r:embed="rId3"/>
          <a:stretch>
            <a:fillRect/>
          </a:stretch>
        </p:blipFill>
        <p:spPr>
          <a:xfrm rot="5400000" flipV="1">
            <a:off x="4492625" y="4503420"/>
            <a:ext cx="318770" cy="3194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5"/>
          <p:cNvCxnSpPr/>
          <p:nvPr/>
        </p:nvCxnSpPr>
        <p:spPr>
          <a:xfrm>
            <a:off x="10198713" y="1945824"/>
            <a:ext cx="0" cy="1116000"/>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cxnSp>
        <p:nvCxnSpPr>
          <p:cNvPr id="3" name="直接连接符 2"/>
          <p:cNvCxnSpPr/>
          <p:nvPr/>
        </p:nvCxnSpPr>
        <p:spPr>
          <a:xfrm>
            <a:off x="9868913" y="3462175"/>
            <a:ext cx="0" cy="885591"/>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cxnSp>
        <p:nvCxnSpPr>
          <p:cNvPr id="4" name="直接连接符 3"/>
          <p:cNvCxnSpPr/>
          <p:nvPr/>
        </p:nvCxnSpPr>
        <p:spPr>
          <a:xfrm>
            <a:off x="8328248" y="3449419"/>
            <a:ext cx="0" cy="885591"/>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cxnSp>
        <p:nvCxnSpPr>
          <p:cNvPr id="5" name="直接连接符 4"/>
          <p:cNvCxnSpPr/>
          <p:nvPr/>
        </p:nvCxnSpPr>
        <p:spPr>
          <a:xfrm>
            <a:off x="8472264" y="1945824"/>
            <a:ext cx="0" cy="1116000"/>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cxnSp>
        <p:nvCxnSpPr>
          <p:cNvPr id="6" name="直接连接符 5"/>
          <p:cNvCxnSpPr/>
          <p:nvPr/>
        </p:nvCxnSpPr>
        <p:spPr>
          <a:xfrm>
            <a:off x="169723" y="3451542"/>
            <a:ext cx="0" cy="885591"/>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cxnSp>
        <p:nvCxnSpPr>
          <p:cNvPr id="7" name="直接连接符 6"/>
          <p:cNvCxnSpPr/>
          <p:nvPr/>
        </p:nvCxnSpPr>
        <p:spPr>
          <a:xfrm>
            <a:off x="1818520" y="3451542"/>
            <a:ext cx="0" cy="885591"/>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cxnSp>
        <p:nvCxnSpPr>
          <p:cNvPr id="8" name="直接连接符 7"/>
          <p:cNvCxnSpPr/>
          <p:nvPr/>
        </p:nvCxnSpPr>
        <p:spPr>
          <a:xfrm>
            <a:off x="973880" y="1945824"/>
            <a:ext cx="0" cy="1116000"/>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cxnSp>
        <p:nvCxnSpPr>
          <p:cNvPr id="9" name="直接连接符 8"/>
          <p:cNvCxnSpPr/>
          <p:nvPr/>
        </p:nvCxnSpPr>
        <p:spPr>
          <a:xfrm>
            <a:off x="2597471" y="1945824"/>
            <a:ext cx="0" cy="1152000"/>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cxnSp>
        <p:nvCxnSpPr>
          <p:cNvPr id="10" name="直接连接符 9"/>
          <p:cNvCxnSpPr/>
          <p:nvPr/>
        </p:nvCxnSpPr>
        <p:spPr>
          <a:xfrm>
            <a:off x="3490036" y="3451542"/>
            <a:ext cx="0" cy="885591"/>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cxnSp>
        <p:nvCxnSpPr>
          <p:cNvPr id="11" name="直接连接符 10"/>
          <p:cNvCxnSpPr/>
          <p:nvPr/>
        </p:nvCxnSpPr>
        <p:spPr>
          <a:xfrm>
            <a:off x="4007768" y="1945824"/>
            <a:ext cx="0" cy="1152000"/>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cxnSp>
        <p:nvCxnSpPr>
          <p:cNvPr id="12" name="直接连接符 11"/>
          <p:cNvCxnSpPr/>
          <p:nvPr/>
        </p:nvCxnSpPr>
        <p:spPr>
          <a:xfrm>
            <a:off x="5015880" y="3451542"/>
            <a:ext cx="0" cy="885591"/>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cxnSp>
        <p:nvCxnSpPr>
          <p:cNvPr id="13" name="直接连接符 12"/>
          <p:cNvCxnSpPr/>
          <p:nvPr/>
        </p:nvCxnSpPr>
        <p:spPr>
          <a:xfrm>
            <a:off x="5559059" y="1945824"/>
            <a:ext cx="0" cy="1116000"/>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cxnSp>
        <p:nvCxnSpPr>
          <p:cNvPr id="14" name="直接连接符 13"/>
          <p:cNvCxnSpPr/>
          <p:nvPr/>
        </p:nvCxnSpPr>
        <p:spPr>
          <a:xfrm>
            <a:off x="6874319" y="3451542"/>
            <a:ext cx="0" cy="885591"/>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cxnSp>
        <p:nvCxnSpPr>
          <p:cNvPr id="15" name="直接连接符 14"/>
          <p:cNvCxnSpPr/>
          <p:nvPr/>
        </p:nvCxnSpPr>
        <p:spPr>
          <a:xfrm>
            <a:off x="7020000" y="1945824"/>
            <a:ext cx="0" cy="1116000"/>
          </a:xfrm>
          <a:prstGeom prst="line">
            <a:avLst/>
          </a:prstGeom>
          <a:ln w="15875">
            <a:solidFill>
              <a:srgbClr val="45537F">
                <a:alpha val="60000"/>
              </a:srgbClr>
            </a:solidFill>
            <a:prstDash val="lgDash"/>
          </a:ln>
        </p:spPr>
        <p:style>
          <a:lnRef idx="1">
            <a:schemeClr val="accent3"/>
          </a:lnRef>
          <a:fillRef idx="0">
            <a:schemeClr val="accent3"/>
          </a:fillRef>
          <a:effectRef idx="0">
            <a:schemeClr val="accent3"/>
          </a:effectRef>
          <a:fontRef idx="minor">
            <a:schemeClr val="tx1"/>
          </a:fontRef>
        </p:style>
      </p:cxnSp>
      <p:grpSp>
        <p:nvGrpSpPr>
          <p:cNvPr id="16" name="组合 15"/>
          <p:cNvGrpSpPr/>
          <p:nvPr/>
        </p:nvGrpSpPr>
        <p:grpSpPr>
          <a:xfrm>
            <a:off x="168796" y="3076280"/>
            <a:ext cx="11854407" cy="399019"/>
            <a:chOff x="449263" y="1618211"/>
            <a:chExt cx="7885978" cy="265442"/>
          </a:xfrm>
          <a:gradFill>
            <a:gsLst>
              <a:gs pos="100000">
                <a:srgbClr val="296AA7">
                  <a:alpha val="55000"/>
                </a:srgbClr>
              </a:gs>
              <a:gs pos="32000">
                <a:srgbClr val="296AA7"/>
              </a:gs>
            </a:gsLst>
            <a:lin ang="2700000" scaled="0"/>
          </a:gradFill>
        </p:grpSpPr>
        <p:sp>
          <p:nvSpPr>
            <p:cNvPr id="17" name="矩形 16"/>
            <p:cNvSpPr/>
            <p:nvPr/>
          </p:nvSpPr>
          <p:spPr>
            <a:xfrm>
              <a:off x="449263" y="1618211"/>
              <a:ext cx="1005178" cy="265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00FFFF"/>
                </a:solidFill>
                <a:effectLst/>
                <a:uLnTx/>
                <a:uFillTx/>
                <a:latin typeface="微软雅黑" panose="020B0503020204020204" pitchFamily="34" charset="-122"/>
                <a:ea typeface="微软雅黑" panose="020B0503020204020204" pitchFamily="34" charset="-122"/>
              </a:endParaRPr>
            </a:p>
          </p:txBody>
        </p:sp>
        <p:sp>
          <p:nvSpPr>
            <p:cNvPr id="18" name="矩形 17"/>
            <p:cNvSpPr/>
            <p:nvPr/>
          </p:nvSpPr>
          <p:spPr>
            <a:xfrm>
              <a:off x="1541514" y="1618211"/>
              <a:ext cx="1028023" cy="265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00FFFF"/>
                </a:solidFill>
                <a:effectLst/>
                <a:uLnTx/>
                <a:uFillTx/>
                <a:latin typeface="微软雅黑" panose="020B0503020204020204" pitchFamily="34" charset="-122"/>
                <a:ea typeface="微软雅黑" panose="020B0503020204020204" pitchFamily="34" charset="-122"/>
              </a:endParaRPr>
            </a:p>
          </p:txBody>
        </p:sp>
        <p:sp>
          <p:nvSpPr>
            <p:cNvPr id="19" name="矩形 18"/>
            <p:cNvSpPr/>
            <p:nvPr/>
          </p:nvSpPr>
          <p:spPr>
            <a:xfrm>
              <a:off x="2656609" y="1618211"/>
              <a:ext cx="2261651" cy="265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00FFFF"/>
                </a:solidFill>
                <a:effectLst/>
                <a:uLnTx/>
                <a:uFillTx/>
                <a:latin typeface="微软雅黑" panose="020B0503020204020204" pitchFamily="34" charset="-122"/>
                <a:ea typeface="微软雅黑" panose="020B0503020204020204" pitchFamily="34" charset="-122"/>
              </a:endParaRPr>
            </a:p>
          </p:txBody>
        </p:sp>
        <p:sp>
          <p:nvSpPr>
            <p:cNvPr id="20" name="矩形 19"/>
            <p:cNvSpPr/>
            <p:nvPr/>
          </p:nvSpPr>
          <p:spPr>
            <a:xfrm>
              <a:off x="5005333" y="1618211"/>
              <a:ext cx="877835" cy="265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00FFFF"/>
                </a:solidFill>
                <a:effectLst/>
                <a:uLnTx/>
                <a:uFillTx/>
                <a:latin typeface="微软雅黑" panose="020B0503020204020204" pitchFamily="34" charset="-122"/>
                <a:ea typeface="微软雅黑" panose="020B0503020204020204" pitchFamily="34" charset="-122"/>
              </a:endParaRPr>
            </a:p>
          </p:txBody>
        </p:sp>
        <p:sp>
          <p:nvSpPr>
            <p:cNvPr id="21" name="矩形 20"/>
            <p:cNvSpPr/>
            <p:nvPr/>
          </p:nvSpPr>
          <p:spPr>
            <a:xfrm>
              <a:off x="5981363" y="1618211"/>
              <a:ext cx="2353878" cy="2654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00FFFF"/>
                </a:solidFill>
                <a:effectLst/>
                <a:uLnTx/>
                <a:uFillTx/>
                <a:latin typeface="微软雅黑" panose="020B0503020204020204" pitchFamily="34" charset="-122"/>
                <a:ea typeface="微软雅黑" panose="020B0503020204020204" pitchFamily="34" charset="-122"/>
              </a:endParaRPr>
            </a:p>
          </p:txBody>
        </p:sp>
      </p:grpSp>
      <p:sp>
        <p:nvSpPr>
          <p:cNvPr id="22" name="标题 1"/>
          <p:cNvSpPr txBox="1"/>
          <p:nvPr/>
        </p:nvSpPr>
        <p:spPr>
          <a:xfrm>
            <a:off x="1144262" y="3492802"/>
            <a:ext cx="650568" cy="29926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1200" dirty="0">
                <a:solidFill>
                  <a:schemeClr val="bg1"/>
                </a:solidFill>
                <a:latin typeface="微软雅黑" panose="020B0503020204020204" pitchFamily="34" charset="-122"/>
                <a:ea typeface="微软雅黑" panose="020B0503020204020204" pitchFamily="34" charset="-122"/>
                <a:cs typeface="+mn-ea"/>
              </a:rPr>
              <a:t>2006</a:t>
            </a:r>
            <a:endParaRPr lang="zh-CN" altLang="en-US" sz="1200" dirty="0">
              <a:solidFill>
                <a:schemeClr val="bg1"/>
              </a:solidFill>
              <a:latin typeface="微软雅黑" panose="020B0503020204020204" pitchFamily="34" charset="-122"/>
              <a:ea typeface="微软雅黑" panose="020B0503020204020204" pitchFamily="34" charset="-122"/>
              <a:cs typeface="+mn-ea"/>
            </a:endParaRPr>
          </a:p>
        </p:txBody>
      </p:sp>
      <p:sp>
        <p:nvSpPr>
          <p:cNvPr id="23" name="标题 1"/>
          <p:cNvSpPr txBox="1"/>
          <p:nvPr/>
        </p:nvSpPr>
        <p:spPr>
          <a:xfrm>
            <a:off x="194176" y="3492802"/>
            <a:ext cx="650568" cy="29926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1200" dirty="0">
                <a:solidFill>
                  <a:schemeClr val="bg1"/>
                </a:solidFill>
                <a:latin typeface="微软雅黑" panose="020B0503020204020204" pitchFamily="34" charset="-122"/>
                <a:ea typeface="微软雅黑" panose="020B0503020204020204" pitchFamily="34" charset="-122"/>
                <a:cs typeface="+mn-ea"/>
              </a:rPr>
              <a:t>2002</a:t>
            </a:r>
            <a:endParaRPr lang="zh-CN" altLang="en-US" sz="1200" dirty="0">
              <a:solidFill>
                <a:schemeClr val="bg1"/>
              </a:solidFill>
              <a:latin typeface="微软雅黑" panose="020B0503020204020204" pitchFamily="34" charset="-122"/>
              <a:ea typeface="微软雅黑" panose="020B0503020204020204" pitchFamily="34" charset="-122"/>
              <a:cs typeface="+mn-ea"/>
            </a:endParaRPr>
          </a:p>
        </p:txBody>
      </p:sp>
      <p:sp>
        <p:nvSpPr>
          <p:cNvPr id="24" name="标题 1"/>
          <p:cNvSpPr txBox="1"/>
          <p:nvPr/>
        </p:nvSpPr>
        <p:spPr>
          <a:xfrm>
            <a:off x="1766330" y="3492802"/>
            <a:ext cx="650568" cy="29926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algn="ctr" fontAlgn="auto">
              <a:spcAft>
                <a:spcPts val="0"/>
              </a:spcAft>
              <a:buClrTx/>
              <a:buSzTx/>
              <a:defRPr/>
            </a:pPr>
            <a:r>
              <a:rPr lang="en-US" altLang="zh-CN" sz="1200" dirty="0">
                <a:solidFill>
                  <a:schemeClr val="bg1"/>
                </a:solidFill>
                <a:latin typeface="微软雅黑" panose="020B0503020204020204" pitchFamily="34" charset="-122"/>
                <a:ea typeface="微软雅黑" panose="020B0503020204020204" pitchFamily="34" charset="-122"/>
                <a:cs typeface="+mn-ea"/>
              </a:rPr>
              <a:t>2007</a:t>
            </a:r>
            <a:endParaRPr lang="zh-CN" altLang="en-US" sz="1200" dirty="0">
              <a:solidFill>
                <a:schemeClr val="bg1"/>
              </a:solidFill>
              <a:latin typeface="微软雅黑" panose="020B0503020204020204" pitchFamily="34" charset="-122"/>
              <a:ea typeface="微软雅黑" panose="020B0503020204020204" pitchFamily="34" charset="-122"/>
              <a:cs typeface="+mn-ea"/>
            </a:endParaRPr>
          </a:p>
        </p:txBody>
      </p:sp>
      <p:sp>
        <p:nvSpPr>
          <p:cNvPr id="25" name="标题 1"/>
          <p:cNvSpPr txBox="1"/>
          <p:nvPr/>
        </p:nvSpPr>
        <p:spPr>
          <a:xfrm>
            <a:off x="2864235" y="3492802"/>
            <a:ext cx="650568" cy="29926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1200" dirty="0">
                <a:solidFill>
                  <a:schemeClr val="bg1"/>
                </a:solidFill>
                <a:latin typeface="微软雅黑" panose="020B0503020204020204" pitchFamily="34" charset="-122"/>
                <a:ea typeface="微软雅黑" panose="020B0503020204020204" pitchFamily="34" charset="-122"/>
                <a:cs typeface="+mn-ea"/>
              </a:rPr>
              <a:t>2010</a:t>
            </a:r>
            <a:endParaRPr lang="zh-CN" altLang="en-US" sz="1200" dirty="0">
              <a:solidFill>
                <a:schemeClr val="bg1"/>
              </a:solidFill>
              <a:latin typeface="微软雅黑" panose="020B0503020204020204" pitchFamily="34" charset="-122"/>
              <a:ea typeface="微软雅黑" panose="020B0503020204020204" pitchFamily="34" charset="-122"/>
              <a:cs typeface="+mn-ea"/>
            </a:endParaRPr>
          </a:p>
        </p:txBody>
      </p:sp>
      <p:sp>
        <p:nvSpPr>
          <p:cNvPr id="26" name="标题 1"/>
          <p:cNvSpPr txBox="1"/>
          <p:nvPr/>
        </p:nvSpPr>
        <p:spPr>
          <a:xfrm>
            <a:off x="3443930" y="3492802"/>
            <a:ext cx="650568" cy="29926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algn="ctr" fontAlgn="auto">
              <a:spcAft>
                <a:spcPts val="0"/>
              </a:spcAft>
              <a:buClrTx/>
              <a:buSzTx/>
              <a:defRPr/>
            </a:pPr>
            <a:r>
              <a:rPr lang="en-US" altLang="zh-CN" sz="1200" dirty="0">
                <a:solidFill>
                  <a:schemeClr val="bg1"/>
                </a:solidFill>
                <a:latin typeface="微软雅黑" panose="020B0503020204020204" pitchFamily="34" charset="-122"/>
                <a:ea typeface="微软雅黑" panose="020B0503020204020204" pitchFamily="34" charset="-122"/>
                <a:cs typeface="+mn-ea"/>
              </a:rPr>
              <a:t>2011</a:t>
            </a:r>
            <a:endParaRPr lang="zh-CN" altLang="en-US" sz="1200" dirty="0">
              <a:solidFill>
                <a:schemeClr val="bg1"/>
              </a:solidFill>
              <a:latin typeface="微软雅黑" panose="020B0503020204020204" pitchFamily="34" charset="-122"/>
              <a:ea typeface="微软雅黑" panose="020B0503020204020204" pitchFamily="34" charset="-122"/>
              <a:cs typeface="+mn-ea"/>
            </a:endParaRPr>
          </a:p>
        </p:txBody>
      </p:sp>
      <p:sp>
        <p:nvSpPr>
          <p:cNvPr id="27" name="标题 1"/>
          <p:cNvSpPr txBox="1"/>
          <p:nvPr/>
        </p:nvSpPr>
        <p:spPr>
          <a:xfrm>
            <a:off x="6312085" y="3492802"/>
            <a:ext cx="650568" cy="29926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1200" dirty="0">
                <a:solidFill>
                  <a:schemeClr val="bg1"/>
                </a:solidFill>
                <a:latin typeface="微软雅黑" panose="020B0503020204020204" pitchFamily="34" charset="-122"/>
                <a:ea typeface="微软雅黑" panose="020B0503020204020204" pitchFamily="34" charset="-122"/>
                <a:cs typeface="+mn-ea"/>
              </a:rPr>
              <a:t>2015</a:t>
            </a:r>
            <a:endParaRPr lang="zh-CN" altLang="en-US" sz="1200" dirty="0">
              <a:solidFill>
                <a:schemeClr val="bg1"/>
              </a:solidFill>
              <a:latin typeface="微软雅黑" panose="020B0503020204020204" pitchFamily="34" charset="-122"/>
              <a:ea typeface="微软雅黑" panose="020B0503020204020204" pitchFamily="34" charset="-122"/>
              <a:cs typeface="+mn-ea"/>
            </a:endParaRPr>
          </a:p>
        </p:txBody>
      </p:sp>
      <p:sp>
        <p:nvSpPr>
          <p:cNvPr id="28" name="标题 1"/>
          <p:cNvSpPr txBox="1"/>
          <p:nvPr/>
        </p:nvSpPr>
        <p:spPr>
          <a:xfrm>
            <a:off x="6860337" y="3492802"/>
            <a:ext cx="650568" cy="29926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algn="ctr" fontAlgn="auto">
              <a:spcAft>
                <a:spcPts val="0"/>
              </a:spcAft>
              <a:buClrTx/>
              <a:buSzTx/>
              <a:defRPr/>
            </a:pPr>
            <a:r>
              <a:rPr lang="en-US" altLang="zh-CN" sz="1200" dirty="0">
                <a:solidFill>
                  <a:schemeClr val="bg1"/>
                </a:solidFill>
                <a:latin typeface="微软雅黑" panose="020B0503020204020204" pitchFamily="34" charset="-122"/>
                <a:ea typeface="微软雅黑" panose="020B0503020204020204" pitchFamily="34" charset="-122"/>
                <a:cs typeface="+mn-ea"/>
              </a:rPr>
              <a:t>2016</a:t>
            </a:r>
            <a:endParaRPr lang="zh-CN" altLang="en-US" sz="1200" dirty="0">
              <a:solidFill>
                <a:schemeClr val="bg1"/>
              </a:solidFill>
              <a:latin typeface="微软雅黑" panose="020B0503020204020204" pitchFamily="34" charset="-122"/>
              <a:ea typeface="微软雅黑" panose="020B0503020204020204" pitchFamily="34" charset="-122"/>
              <a:cs typeface="+mn-ea"/>
            </a:endParaRPr>
          </a:p>
        </p:txBody>
      </p:sp>
      <p:sp>
        <p:nvSpPr>
          <p:cNvPr id="29" name="标题 1"/>
          <p:cNvSpPr txBox="1"/>
          <p:nvPr/>
        </p:nvSpPr>
        <p:spPr>
          <a:xfrm>
            <a:off x="8181736" y="3492802"/>
            <a:ext cx="650568" cy="29926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altLang="zh-CN" sz="1200" dirty="0">
                <a:solidFill>
                  <a:schemeClr val="bg1"/>
                </a:solidFill>
                <a:latin typeface="微软雅黑" panose="020B0503020204020204" pitchFamily="34" charset="-122"/>
                <a:ea typeface="微软雅黑" panose="020B0503020204020204" pitchFamily="34" charset="-122"/>
                <a:cs typeface="+mn-ea"/>
              </a:rPr>
              <a:t>2018</a:t>
            </a:r>
            <a:endParaRPr lang="zh-CN" altLang="en-US" sz="1200" dirty="0">
              <a:solidFill>
                <a:schemeClr val="bg1"/>
              </a:solidFill>
              <a:latin typeface="微软雅黑" panose="020B0503020204020204" pitchFamily="34" charset="-122"/>
              <a:ea typeface="微软雅黑" panose="020B0503020204020204" pitchFamily="34" charset="-122"/>
              <a:cs typeface="+mn-ea"/>
            </a:endParaRPr>
          </a:p>
        </p:txBody>
      </p:sp>
      <p:sp>
        <p:nvSpPr>
          <p:cNvPr id="30" name="标题 1"/>
          <p:cNvSpPr txBox="1"/>
          <p:nvPr/>
        </p:nvSpPr>
        <p:spPr>
          <a:xfrm>
            <a:off x="284158" y="3120689"/>
            <a:ext cx="968348" cy="258442"/>
          </a:xfrm>
          <a:prstGeom prst="rect">
            <a:avLst/>
          </a:prstGeom>
          <a:noFill/>
          <a:ln>
            <a:noFill/>
          </a:ln>
        </p:spPr>
        <p:txBody>
          <a:bodyPr lIns="0" tIns="0" rIns="0" b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120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初创成长</a:t>
            </a:r>
          </a:p>
        </p:txBody>
      </p:sp>
      <p:sp>
        <p:nvSpPr>
          <p:cNvPr id="31" name="标题 1"/>
          <p:cNvSpPr txBox="1"/>
          <p:nvPr/>
        </p:nvSpPr>
        <p:spPr>
          <a:xfrm>
            <a:off x="1907823" y="3120689"/>
            <a:ext cx="968348" cy="258442"/>
          </a:xfrm>
          <a:prstGeom prst="rect">
            <a:avLst/>
          </a:prstGeom>
          <a:noFill/>
          <a:ln>
            <a:noFill/>
          </a:ln>
        </p:spPr>
        <p:txBody>
          <a:bodyPr lIns="0" tIns="0" rIns="0" b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1200" dirty="0">
                <a:solidFill>
                  <a:schemeClr val="bg1"/>
                </a:solidFill>
                <a:latin typeface="微软雅黑" panose="020B0503020204020204" pitchFamily="34" charset="-122"/>
                <a:ea typeface="微软雅黑" panose="020B0503020204020204" pitchFamily="34" charset="-122"/>
              </a:rPr>
              <a:t>发展沉淀</a:t>
            </a:r>
          </a:p>
        </p:txBody>
      </p:sp>
      <p:sp>
        <p:nvSpPr>
          <p:cNvPr id="32" name="标题 1"/>
          <p:cNvSpPr txBox="1"/>
          <p:nvPr/>
        </p:nvSpPr>
        <p:spPr>
          <a:xfrm>
            <a:off x="3639731" y="3120689"/>
            <a:ext cx="968348" cy="258442"/>
          </a:xfrm>
          <a:prstGeom prst="rect">
            <a:avLst/>
          </a:prstGeom>
          <a:noFill/>
          <a:ln>
            <a:noFill/>
          </a:ln>
        </p:spPr>
        <p:txBody>
          <a:bodyPr lIns="0" tIns="0" rIns="0" b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defRPr/>
            </a:pPr>
            <a:r>
              <a:rPr lang="zh-CN" altLang="en-US" sz="1200" dirty="0">
                <a:solidFill>
                  <a:schemeClr val="bg1"/>
                </a:solidFill>
                <a:latin typeface="微软雅黑" panose="020B0503020204020204" pitchFamily="34" charset="-122"/>
                <a:ea typeface="微软雅黑" panose="020B0503020204020204" pitchFamily="34" charset="-122"/>
              </a:rPr>
              <a:t>高速增长</a:t>
            </a:r>
          </a:p>
        </p:txBody>
      </p:sp>
      <p:sp>
        <p:nvSpPr>
          <p:cNvPr id="33" name="标题 1"/>
          <p:cNvSpPr txBox="1"/>
          <p:nvPr/>
        </p:nvSpPr>
        <p:spPr>
          <a:xfrm>
            <a:off x="7103549" y="3120689"/>
            <a:ext cx="968348" cy="258442"/>
          </a:xfrm>
          <a:prstGeom prst="rect">
            <a:avLst/>
          </a:prstGeom>
          <a:noFill/>
          <a:ln>
            <a:noFill/>
          </a:ln>
        </p:spPr>
        <p:txBody>
          <a:bodyPr lIns="0" tIns="0" rIns="0" b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CN" altLang="en-US" sz="1200" dirty="0">
                <a:solidFill>
                  <a:schemeClr val="bg1"/>
                </a:solidFill>
                <a:latin typeface="微软雅黑" panose="020B0503020204020204" pitchFamily="34" charset="-122"/>
                <a:ea typeface="微软雅黑" panose="020B0503020204020204" pitchFamily="34" charset="-122"/>
              </a:rPr>
              <a:t>探索转型</a:t>
            </a:r>
          </a:p>
        </p:txBody>
      </p:sp>
      <p:sp>
        <p:nvSpPr>
          <p:cNvPr id="34" name="标题 1"/>
          <p:cNvSpPr txBox="1"/>
          <p:nvPr/>
        </p:nvSpPr>
        <p:spPr>
          <a:xfrm>
            <a:off x="8549385" y="3126580"/>
            <a:ext cx="930991" cy="246660"/>
          </a:xfrm>
          <a:prstGeom prst="rect">
            <a:avLst/>
          </a:prstGeom>
          <a:noFill/>
          <a:ln>
            <a:noFill/>
          </a:ln>
        </p:spPr>
        <p:txBody>
          <a:bodyPr lIns="0" tIns="0" rIns="0" b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defRPr/>
            </a:pPr>
            <a:r>
              <a:rPr lang="zh-CN" altLang="en-US" sz="1200" dirty="0">
                <a:solidFill>
                  <a:schemeClr val="bg1"/>
                </a:solidFill>
                <a:latin typeface="微软雅黑" panose="020B0503020204020204" pitchFamily="34" charset="-122"/>
                <a:ea typeface="微软雅黑" panose="020B0503020204020204" pitchFamily="34" charset="-122"/>
              </a:rPr>
              <a:t>品牌升级</a:t>
            </a:r>
          </a:p>
        </p:txBody>
      </p:sp>
      <p:sp>
        <p:nvSpPr>
          <p:cNvPr id="35" name="标题 1"/>
          <p:cNvSpPr txBox="1"/>
          <p:nvPr/>
        </p:nvSpPr>
        <p:spPr>
          <a:xfrm>
            <a:off x="220061" y="414908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2002</a:t>
            </a:r>
            <a:endPar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标题 1"/>
          <p:cNvSpPr txBox="1"/>
          <p:nvPr/>
        </p:nvSpPr>
        <p:spPr>
          <a:xfrm>
            <a:off x="220061" y="4426311"/>
            <a:ext cx="1296316" cy="490152"/>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defTabSz="457200" fontAlgn="auto">
              <a:lnSpc>
                <a:spcPct val="120000"/>
              </a:lnSpc>
              <a:spcBef>
                <a:spcPct val="0"/>
              </a:spcBef>
              <a:spcAft>
                <a:spcPts val="0"/>
              </a:spcAft>
              <a:buClrTx/>
              <a:buSzTx/>
              <a:buFontTx/>
              <a:buNone/>
              <a:defRPr/>
            </a:pPr>
            <a:r>
              <a:rPr lang="zh-CN" altLang="en-US" sz="1200" dirty="0">
                <a:solidFill>
                  <a:schemeClr val="bg1"/>
                </a:solidFill>
                <a:latin typeface="微软雅黑" panose="020B0503020204020204" pitchFamily="34" charset="-122"/>
                <a:ea typeface="微软雅黑" panose="020B0503020204020204" pitchFamily="34" charset="-122"/>
                <a:cs typeface="+mn-ea"/>
              </a:rPr>
              <a:t>上海龙田数码科技有限公司成立</a:t>
            </a:r>
          </a:p>
        </p:txBody>
      </p:sp>
      <p:sp>
        <p:nvSpPr>
          <p:cNvPr id="37" name="标题 1"/>
          <p:cNvSpPr txBox="1"/>
          <p:nvPr/>
        </p:nvSpPr>
        <p:spPr>
          <a:xfrm>
            <a:off x="1016683" y="191861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defRPr/>
            </a:pPr>
            <a:r>
              <a:rPr lang="en-US" altLang="zh-CN" sz="1200" b="1" dirty="0">
                <a:solidFill>
                  <a:schemeClr val="bg1"/>
                </a:solidFill>
                <a:latin typeface="微软雅黑" panose="020B0503020204020204" pitchFamily="34" charset="-122"/>
                <a:ea typeface="微软雅黑" panose="020B0503020204020204" pitchFamily="34" charset="-122"/>
              </a:rPr>
              <a:t>2004</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38" name="标题 1"/>
          <p:cNvSpPr txBox="1"/>
          <p:nvPr/>
        </p:nvSpPr>
        <p:spPr>
          <a:xfrm>
            <a:off x="1016685" y="2206642"/>
            <a:ext cx="1515252" cy="490152"/>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defTabSz="457200" fontAlgn="auto">
              <a:lnSpc>
                <a:spcPct val="120000"/>
              </a:lnSpc>
              <a:spcAft>
                <a:spcPts val="0"/>
              </a:spcAft>
              <a:buClrTx/>
              <a:buSzTx/>
              <a:defRPr/>
            </a:pPr>
            <a:r>
              <a:rPr lang="zh-CN" altLang="en-US" sz="1200" dirty="0">
                <a:solidFill>
                  <a:schemeClr val="bg1"/>
                </a:solidFill>
                <a:latin typeface="微软雅黑" panose="020B0503020204020204" pitchFamily="34" charset="-122"/>
                <a:ea typeface="微软雅黑" panose="020B0503020204020204" pitchFamily="34" charset="-122"/>
                <a:cs typeface="+mn-ea"/>
              </a:rPr>
              <a:t>主营数通、安全产品</a:t>
            </a:r>
          </a:p>
        </p:txBody>
      </p:sp>
      <p:sp>
        <p:nvSpPr>
          <p:cNvPr id="39" name="标题 1"/>
          <p:cNvSpPr txBox="1"/>
          <p:nvPr/>
        </p:nvSpPr>
        <p:spPr>
          <a:xfrm>
            <a:off x="1878713" y="414908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sz="1200" b="1" dirty="0">
                <a:solidFill>
                  <a:schemeClr val="bg1"/>
                </a:solidFill>
                <a:latin typeface="微软雅黑" panose="020B0503020204020204" pitchFamily="34" charset="-122"/>
                <a:ea typeface="微软雅黑" panose="020B0503020204020204" pitchFamily="34" charset="-122"/>
              </a:rPr>
              <a:t>2007</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0" name="标题 1"/>
          <p:cNvSpPr txBox="1"/>
          <p:nvPr/>
        </p:nvSpPr>
        <p:spPr>
          <a:xfrm>
            <a:off x="1878714" y="4426311"/>
            <a:ext cx="1296316" cy="490152"/>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20000"/>
              </a:lnSpc>
              <a:defRPr/>
            </a:pPr>
            <a:r>
              <a:rPr lang="zh-CN" altLang="en-US" sz="1200" dirty="0">
                <a:solidFill>
                  <a:schemeClr val="bg1"/>
                </a:solidFill>
                <a:latin typeface="微软雅黑" panose="020B0503020204020204" pitchFamily="34" charset="-122"/>
                <a:ea typeface="微软雅黑" panose="020B0503020204020204" pitchFamily="34" charset="-122"/>
                <a:cs typeface="+mn-ea"/>
              </a:rPr>
              <a:t>成为华为数通、</a:t>
            </a:r>
            <a:r>
              <a:rPr lang="en-US" altLang="zh-CN" sz="1200" dirty="0">
                <a:solidFill>
                  <a:schemeClr val="bg1"/>
                </a:solidFill>
                <a:latin typeface="微软雅黑" panose="020B0503020204020204" pitchFamily="34" charset="-122"/>
                <a:ea typeface="微软雅黑" panose="020B0503020204020204" pitchFamily="34" charset="-122"/>
                <a:cs typeface="+mn-ea"/>
              </a:rPr>
              <a:t>IT</a:t>
            </a:r>
            <a:r>
              <a:rPr lang="zh-CN" altLang="en-US" sz="1200" dirty="0">
                <a:solidFill>
                  <a:schemeClr val="bg1"/>
                </a:solidFill>
                <a:latin typeface="微软雅黑" panose="020B0503020204020204" pitchFamily="34" charset="-122"/>
                <a:ea typeface="微软雅黑" panose="020B0503020204020204" pitchFamily="34" charset="-122"/>
                <a:cs typeface="+mn-ea"/>
              </a:rPr>
              <a:t>产品核心代理商</a:t>
            </a:r>
          </a:p>
        </p:txBody>
      </p:sp>
      <p:sp>
        <p:nvSpPr>
          <p:cNvPr id="41" name="标题 1"/>
          <p:cNvSpPr txBox="1"/>
          <p:nvPr/>
        </p:nvSpPr>
        <p:spPr>
          <a:xfrm>
            <a:off x="2664761" y="191861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sz="1200" b="1" dirty="0">
                <a:solidFill>
                  <a:schemeClr val="bg1"/>
                </a:solidFill>
                <a:latin typeface="微软雅黑" panose="020B0503020204020204" pitchFamily="34" charset="-122"/>
                <a:ea typeface="微软雅黑" panose="020B0503020204020204" pitchFamily="34" charset="-122"/>
              </a:rPr>
              <a:t>2009</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2" name="标题 1"/>
          <p:cNvSpPr txBox="1"/>
          <p:nvPr/>
        </p:nvSpPr>
        <p:spPr>
          <a:xfrm>
            <a:off x="2664763" y="2206642"/>
            <a:ext cx="1220235" cy="490152"/>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20000"/>
              </a:lnSpc>
              <a:defRPr/>
            </a:pPr>
            <a:r>
              <a:rPr lang="zh-CN" altLang="en-US" sz="1200" dirty="0">
                <a:solidFill>
                  <a:schemeClr val="bg1"/>
                </a:solidFill>
                <a:latin typeface="微软雅黑" panose="020B0503020204020204" pitchFamily="34" charset="-122"/>
                <a:ea typeface="微软雅黑" panose="020B0503020204020204" pitchFamily="34" charset="-122"/>
                <a:cs typeface="+mn-ea"/>
              </a:rPr>
              <a:t>成为上海地区华为授权服务中心</a:t>
            </a:r>
          </a:p>
        </p:txBody>
      </p:sp>
      <p:sp>
        <p:nvSpPr>
          <p:cNvPr id="43" name="标题 1"/>
          <p:cNvSpPr txBox="1"/>
          <p:nvPr/>
        </p:nvSpPr>
        <p:spPr>
          <a:xfrm>
            <a:off x="3545862" y="414908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defRPr/>
            </a:pPr>
            <a:r>
              <a:rPr lang="en-US" altLang="zh-CN" sz="1200" b="1" dirty="0">
                <a:solidFill>
                  <a:schemeClr val="bg1"/>
                </a:solidFill>
                <a:latin typeface="微软雅黑" panose="020B0503020204020204" pitchFamily="34" charset="-122"/>
                <a:ea typeface="微软雅黑" panose="020B0503020204020204" pitchFamily="34" charset="-122"/>
              </a:rPr>
              <a:t>2011</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4" name="标题 1"/>
          <p:cNvSpPr txBox="1"/>
          <p:nvPr/>
        </p:nvSpPr>
        <p:spPr>
          <a:xfrm>
            <a:off x="4057877" y="191861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defRPr/>
            </a:pPr>
            <a:r>
              <a:rPr lang="en-US" altLang="zh-CN" sz="1200" b="1" dirty="0">
                <a:solidFill>
                  <a:schemeClr val="bg1"/>
                </a:solidFill>
                <a:latin typeface="微软雅黑" panose="020B0503020204020204" pitchFamily="34" charset="-122"/>
                <a:ea typeface="微软雅黑" panose="020B0503020204020204" pitchFamily="34" charset="-122"/>
              </a:rPr>
              <a:t>2012</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5" name="标题 1"/>
          <p:cNvSpPr txBox="1"/>
          <p:nvPr/>
        </p:nvSpPr>
        <p:spPr>
          <a:xfrm>
            <a:off x="4057878" y="2206642"/>
            <a:ext cx="1284541" cy="565550"/>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20000"/>
              </a:lnSpc>
              <a:defRPr/>
            </a:pPr>
            <a:r>
              <a:rPr lang="zh-CN" altLang="en-US" sz="1200" dirty="0">
                <a:solidFill>
                  <a:schemeClr val="bg1"/>
                </a:solidFill>
                <a:latin typeface="微软雅黑" panose="020B0503020204020204" pitchFamily="34" charset="-122"/>
                <a:ea typeface="微软雅黑" panose="020B0503020204020204" pitchFamily="34" charset="-122"/>
                <a:cs typeface="+mn-ea"/>
              </a:rPr>
              <a:t>成为华为金牌经销商，成立江苏分公司</a:t>
            </a:r>
          </a:p>
        </p:txBody>
      </p:sp>
      <p:sp>
        <p:nvSpPr>
          <p:cNvPr id="46" name="标题 1"/>
          <p:cNvSpPr txBox="1"/>
          <p:nvPr/>
        </p:nvSpPr>
        <p:spPr>
          <a:xfrm>
            <a:off x="5065044" y="414908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sz="1200" b="1" dirty="0">
                <a:solidFill>
                  <a:schemeClr val="bg1"/>
                </a:solidFill>
                <a:latin typeface="微软雅黑" panose="020B0503020204020204" pitchFamily="34" charset="-122"/>
                <a:ea typeface="微软雅黑" panose="020B0503020204020204" pitchFamily="34" charset="-122"/>
              </a:rPr>
              <a:t>2013</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7" name="标题 1"/>
          <p:cNvSpPr txBox="1"/>
          <p:nvPr/>
        </p:nvSpPr>
        <p:spPr>
          <a:xfrm>
            <a:off x="5065044" y="4426311"/>
            <a:ext cx="1554483" cy="939594"/>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20000"/>
              </a:lnSpc>
              <a:defRPr/>
            </a:pPr>
            <a:r>
              <a:rPr lang="zh-CN" altLang="en-US" sz="1200" dirty="0">
                <a:solidFill>
                  <a:schemeClr val="bg1"/>
                </a:solidFill>
                <a:latin typeface="微软雅黑" panose="020B0503020204020204" pitchFamily="34" charset="-122"/>
                <a:ea typeface="微软雅黑" panose="020B0503020204020204" pitchFamily="34" charset="-122"/>
                <a:cs typeface="+mn-ea"/>
              </a:rPr>
              <a:t>通过计算机系统集成三级资质认证，高新技术企业资质认证</a:t>
            </a:r>
            <a:endParaRPr lang="en-US" altLang="zh-CN" sz="1200" dirty="0">
              <a:solidFill>
                <a:schemeClr val="bg1"/>
              </a:solidFill>
              <a:latin typeface="微软雅黑" panose="020B0503020204020204" pitchFamily="34" charset="-122"/>
              <a:ea typeface="微软雅黑" panose="020B0503020204020204" pitchFamily="34" charset="-122"/>
              <a:cs typeface="+mn-ea"/>
            </a:endParaRPr>
          </a:p>
        </p:txBody>
      </p:sp>
      <p:sp>
        <p:nvSpPr>
          <p:cNvPr id="48" name="标题 1"/>
          <p:cNvSpPr txBox="1"/>
          <p:nvPr/>
        </p:nvSpPr>
        <p:spPr>
          <a:xfrm>
            <a:off x="5615952" y="191861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sz="1200" b="1" dirty="0">
                <a:solidFill>
                  <a:schemeClr val="bg1"/>
                </a:solidFill>
                <a:latin typeface="微软雅黑" panose="020B0503020204020204" pitchFamily="34" charset="-122"/>
                <a:ea typeface="微软雅黑" panose="020B0503020204020204" pitchFamily="34" charset="-122"/>
              </a:rPr>
              <a:t>2014</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9" name="标题 1"/>
          <p:cNvSpPr txBox="1"/>
          <p:nvPr/>
        </p:nvSpPr>
        <p:spPr>
          <a:xfrm>
            <a:off x="5615953" y="2206642"/>
            <a:ext cx="1515252" cy="565550"/>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defTabSz="457200" fontAlgn="auto">
              <a:lnSpc>
                <a:spcPct val="120000"/>
              </a:lnSpc>
              <a:spcAft>
                <a:spcPts val="0"/>
              </a:spcAft>
              <a:buClrTx/>
              <a:buSzTx/>
              <a:defRPr/>
            </a:pPr>
            <a:r>
              <a:rPr lang="zh-CN" altLang="en-US" sz="1200" dirty="0">
                <a:solidFill>
                  <a:schemeClr val="bg1"/>
                </a:solidFill>
                <a:latin typeface="微软雅黑" panose="020B0503020204020204" pitchFamily="34" charset="-122"/>
                <a:ea typeface="微软雅黑" panose="020B0503020204020204" pitchFamily="34" charset="-122"/>
                <a:cs typeface="+mn-ea"/>
              </a:rPr>
              <a:t>荣获科技进步奖</a:t>
            </a:r>
            <a:endParaRPr lang="en-US" altLang="zh-CN" sz="1200" dirty="0">
              <a:solidFill>
                <a:schemeClr val="bg1"/>
              </a:solidFill>
              <a:latin typeface="微软雅黑" panose="020B0503020204020204" pitchFamily="34" charset="-122"/>
              <a:ea typeface="微软雅黑" panose="020B0503020204020204" pitchFamily="34" charset="-122"/>
              <a:cs typeface="+mn-ea"/>
            </a:endParaRPr>
          </a:p>
          <a:p>
            <a:pPr marR="0" lvl="0" indent="0" defTabSz="457200" fontAlgn="auto">
              <a:lnSpc>
                <a:spcPct val="120000"/>
              </a:lnSpc>
              <a:spcAft>
                <a:spcPts val="0"/>
              </a:spcAft>
              <a:buClrTx/>
              <a:buSzTx/>
              <a:defRPr/>
            </a:pPr>
            <a:r>
              <a:rPr lang="zh-CN" altLang="en-US" sz="1200" dirty="0">
                <a:solidFill>
                  <a:schemeClr val="bg1"/>
                </a:solidFill>
                <a:latin typeface="微软雅黑" panose="020B0503020204020204" pitchFamily="34" charset="-122"/>
                <a:ea typeface="微软雅黑" panose="020B0503020204020204" pitchFamily="34" charset="-122"/>
                <a:cs typeface="+mn-ea"/>
              </a:rPr>
              <a:t>成立浙江分公司</a:t>
            </a:r>
            <a:endParaRPr lang="en-US" altLang="zh-CN" sz="1200" dirty="0">
              <a:solidFill>
                <a:schemeClr val="bg1"/>
              </a:solidFill>
              <a:latin typeface="微软雅黑" panose="020B0503020204020204" pitchFamily="34" charset="-122"/>
              <a:ea typeface="微软雅黑" panose="020B0503020204020204" pitchFamily="34" charset="-122"/>
              <a:cs typeface="+mn-ea"/>
            </a:endParaRPr>
          </a:p>
        </p:txBody>
      </p:sp>
      <p:sp>
        <p:nvSpPr>
          <p:cNvPr id="50" name="标题 1"/>
          <p:cNvSpPr txBox="1"/>
          <p:nvPr/>
        </p:nvSpPr>
        <p:spPr>
          <a:xfrm>
            <a:off x="6922843" y="414908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defRPr/>
            </a:pPr>
            <a:r>
              <a:rPr lang="en-US" altLang="zh-CN" sz="1200" b="1" dirty="0">
                <a:solidFill>
                  <a:schemeClr val="bg1"/>
                </a:solidFill>
                <a:latin typeface="微软雅黑" panose="020B0503020204020204" pitchFamily="34" charset="-122"/>
                <a:ea typeface="微软雅黑" panose="020B0503020204020204" pitchFamily="34" charset="-122"/>
              </a:rPr>
              <a:t>2015</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51" name="标题 1"/>
          <p:cNvSpPr txBox="1"/>
          <p:nvPr/>
        </p:nvSpPr>
        <p:spPr>
          <a:xfrm>
            <a:off x="6871666" y="4426311"/>
            <a:ext cx="1334054" cy="939594"/>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20000"/>
              </a:lnSpc>
              <a:defRPr/>
            </a:pPr>
            <a:r>
              <a:rPr lang="zh-CN" altLang="en-US" sz="1200" dirty="0">
                <a:solidFill>
                  <a:schemeClr val="bg1"/>
                </a:solidFill>
                <a:latin typeface="微软雅黑" panose="020B0503020204020204" pitchFamily="34" charset="-122"/>
                <a:ea typeface="微软雅黑" panose="020B0503020204020204" pitchFamily="34" charset="-122"/>
                <a:cs typeface="+mn-ea"/>
              </a:rPr>
              <a:t>成为华为多产品金牌经销商，成为华为企业</a:t>
            </a:r>
            <a:r>
              <a:rPr lang="en-US" altLang="zh-CN" sz="1200" dirty="0">
                <a:solidFill>
                  <a:schemeClr val="bg1"/>
                </a:solidFill>
                <a:latin typeface="微软雅黑" panose="020B0503020204020204" pitchFamily="34" charset="-122"/>
                <a:ea typeface="微软雅黑" panose="020B0503020204020204" pitchFamily="34" charset="-122"/>
                <a:cs typeface="+mn-ea"/>
              </a:rPr>
              <a:t>BG</a:t>
            </a:r>
            <a:r>
              <a:rPr lang="zh-CN" altLang="en-US" sz="1200" dirty="0">
                <a:solidFill>
                  <a:schemeClr val="bg1"/>
                </a:solidFill>
                <a:latin typeface="微软雅黑" panose="020B0503020204020204" pitchFamily="34" charset="-122"/>
                <a:ea typeface="微软雅黑" panose="020B0503020204020204" pitchFamily="34" charset="-122"/>
                <a:cs typeface="+mn-ea"/>
              </a:rPr>
              <a:t>双五钻认证服务商</a:t>
            </a:r>
            <a:endParaRPr lang="en-US" altLang="zh-CN" sz="1200" dirty="0">
              <a:solidFill>
                <a:schemeClr val="bg1"/>
              </a:solidFill>
              <a:latin typeface="微软雅黑" panose="020B0503020204020204" pitchFamily="34" charset="-122"/>
              <a:ea typeface="微软雅黑" panose="020B0503020204020204" pitchFamily="34" charset="-122"/>
              <a:cs typeface="+mn-ea"/>
            </a:endParaRPr>
          </a:p>
        </p:txBody>
      </p:sp>
      <p:sp>
        <p:nvSpPr>
          <p:cNvPr id="52" name="标题 1"/>
          <p:cNvSpPr txBox="1"/>
          <p:nvPr/>
        </p:nvSpPr>
        <p:spPr>
          <a:xfrm>
            <a:off x="7064244" y="191861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defRPr/>
            </a:pPr>
            <a:r>
              <a:rPr lang="en-US" altLang="zh-CN" sz="1200" b="1" dirty="0">
                <a:solidFill>
                  <a:schemeClr val="bg1"/>
                </a:solidFill>
                <a:latin typeface="微软雅黑" panose="020B0503020204020204" pitchFamily="34" charset="-122"/>
                <a:ea typeface="微软雅黑" panose="020B0503020204020204" pitchFamily="34" charset="-122"/>
              </a:rPr>
              <a:t>2016</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53" name="标题 1"/>
          <p:cNvSpPr txBox="1"/>
          <p:nvPr/>
        </p:nvSpPr>
        <p:spPr>
          <a:xfrm>
            <a:off x="7064244" y="2206642"/>
            <a:ext cx="1141475" cy="565550"/>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defTabSz="457200" fontAlgn="auto">
              <a:lnSpc>
                <a:spcPct val="120000"/>
              </a:lnSpc>
              <a:spcAft>
                <a:spcPts val="0"/>
              </a:spcAft>
              <a:buClrTx/>
              <a:buSzTx/>
              <a:defRPr/>
            </a:pPr>
            <a:r>
              <a:rPr lang="zh-CN" altLang="en-US" sz="1200" dirty="0">
                <a:solidFill>
                  <a:schemeClr val="bg1"/>
                </a:solidFill>
                <a:latin typeface="微软雅黑" panose="020B0503020204020204" pitchFamily="34" charset="-122"/>
                <a:ea typeface="微软雅黑" panose="020B0503020204020204" pitchFamily="34" charset="-122"/>
                <a:cs typeface="+mn-ea"/>
              </a:rPr>
              <a:t>发布自主研发</a:t>
            </a:r>
            <a:r>
              <a:rPr lang="en-US" altLang="zh-CN" sz="1200" dirty="0">
                <a:solidFill>
                  <a:schemeClr val="bg1"/>
                </a:solidFill>
                <a:latin typeface="微软雅黑" panose="020B0503020204020204" pitchFamily="34" charset="-122"/>
                <a:ea typeface="微软雅黑" panose="020B0503020204020204" pitchFamily="34" charset="-122"/>
                <a:cs typeface="+mn-ea"/>
              </a:rPr>
              <a:t>JIT</a:t>
            </a:r>
            <a:r>
              <a:rPr lang="zh-CN" altLang="en-US" sz="1200" dirty="0">
                <a:solidFill>
                  <a:schemeClr val="bg1"/>
                </a:solidFill>
                <a:latin typeface="微软雅黑" panose="020B0503020204020204" pitchFamily="34" charset="-122"/>
                <a:ea typeface="微软雅黑" panose="020B0503020204020204" pitchFamily="34" charset="-122"/>
                <a:cs typeface="+mn-ea"/>
              </a:rPr>
              <a:t> </a:t>
            </a:r>
            <a:r>
              <a:rPr lang="en-US" altLang="zh-CN" sz="1200" dirty="0">
                <a:solidFill>
                  <a:schemeClr val="bg1"/>
                </a:solidFill>
                <a:latin typeface="微软雅黑" panose="020B0503020204020204" pitchFamily="34" charset="-122"/>
                <a:ea typeface="微软雅黑" panose="020B0503020204020204" pitchFamily="34" charset="-122"/>
                <a:cs typeface="+mn-ea"/>
              </a:rPr>
              <a:t>Stack</a:t>
            </a:r>
            <a:r>
              <a:rPr lang="zh-CN" altLang="en-US" sz="1200" dirty="0">
                <a:solidFill>
                  <a:schemeClr val="bg1"/>
                </a:solidFill>
                <a:latin typeface="微软雅黑" panose="020B0503020204020204" pitchFamily="34" charset="-122"/>
                <a:ea typeface="微软雅黑" panose="020B0503020204020204" pitchFamily="34" charset="-122"/>
                <a:cs typeface="+mn-ea"/>
              </a:rPr>
              <a:t>虚拟化产品解决方案，成立福建分公司</a:t>
            </a:r>
            <a:endParaRPr lang="en-US" altLang="zh-CN" sz="1200" dirty="0">
              <a:solidFill>
                <a:schemeClr val="bg1"/>
              </a:solidFill>
              <a:latin typeface="微软雅黑" panose="020B0503020204020204" pitchFamily="34" charset="-122"/>
              <a:ea typeface="微软雅黑" panose="020B0503020204020204" pitchFamily="34" charset="-122"/>
              <a:cs typeface="+mn-ea"/>
            </a:endParaRPr>
          </a:p>
        </p:txBody>
      </p:sp>
      <p:sp>
        <p:nvSpPr>
          <p:cNvPr id="54" name="标题 1"/>
          <p:cNvSpPr txBox="1"/>
          <p:nvPr/>
        </p:nvSpPr>
        <p:spPr>
          <a:xfrm>
            <a:off x="8519225" y="191861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sz="1200" b="1" dirty="0">
                <a:solidFill>
                  <a:schemeClr val="bg1"/>
                </a:solidFill>
                <a:latin typeface="微软雅黑" panose="020B0503020204020204" pitchFamily="34" charset="-122"/>
                <a:ea typeface="微软雅黑" panose="020B0503020204020204" pitchFamily="34" charset="-122"/>
              </a:rPr>
              <a:t>2018</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55" name="标题 1"/>
          <p:cNvSpPr txBox="1"/>
          <p:nvPr/>
        </p:nvSpPr>
        <p:spPr>
          <a:xfrm>
            <a:off x="8544765" y="2206642"/>
            <a:ext cx="1367659" cy="855844"/>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defTabSz="457200" fontAlgn="auto">
              <a:lnSpc>
                <a:spcPct val="120000"/>
              </a:lnSpc>
              <a:spcAft>
                <a:spcPts val="0"/>
              </a:spcAft>
              <a:buClrTx/>
              <a:buSzTx/>
              <a:defRPr/>
            </a:pPr>
            <a:r>
              <a:rPr lang="zh-CN" altLang="en-US" sz="1200" dirty="0">
                <a:solidFill>
                  <a:schemeClr val="bg1"/>
                </a:solidFill>
                <a:latin typeface="微软雅黑" panose="020B0503020204020204" pitchFamily="34" charset="-122"/>
                <a:ea typeface="微软雅黑" panose="020B0503020204020204" pitchFamily="34" charset="-122"/>
                <a:cs typeface="+mn-ea"/>
              </a:rPr>
              <a:t>成立</a:t>
            </a:r>
            <a:r>
              <a:rPr lang="en-US" altLang="zh-CN" sz="1200" dirty="0">
                <a:solidFill>
                  <a:schemeClr val="bg1"/>
                </a:solidFill>
                <a:latin typeface="微软雅黑" panose="020B0503020204020204" pitchFamily="34" charset="-122"/>
                <a:ea typeface="微软雅黑" panose="020B0503020204020204" pitchFamily="34" charset="-122"/>
                <a:cs typeface="+mn-ea"/>
              </a:rPr>
              <a:t>VR</a:t>
            </a:r>
            <a:r>
              <a:rPr lang="zh-CN" altLang="en-US" sz="1200" dirty="0">
                <a:solidFill>
                  <a:schemeClr val="bg1"/>
                </a:solidFill>
                <a:latin typeface="微软雅黑" panose="020B0503020204020204" pitchFamily="34" charset="-122"/>
                <a:ea typeface="微软雅黑" panose="020B0503020204020204" pitchFamily="34" charset="-122"/>
                <a:cs typeface="+mn-ea"/>
              </a:rPr>
              <a:t>虚拟现实解决方案事业部，成立辽宁分公司，工业互联网平台</a:t>
            </a:r>
            <a:endParaRPr lang="en-US" altLang="zh-CN" sz="1200" dirty="0">
              <a:solidFill>
                <a:schemeClr val="bg1"/>
              </a:solidFill>
              <a:latin typeface="微软雅黑" panose="020B0503020204020204" pitchFamily="34" charset="-122"/>
              <a:ea typeface="微软雅黑" panose="020B0503020204020204" pitchFamily="34" charset="-122"/>
              <a:cs typeface="+mn-ea"/>
            </a:endParaRPr>
          </a:p>
          <a:p>
            <a:pPr marL="0" marR="0" lvl="0" indent="0" algn="l" defTabSz="914400" rtl="0" eaLnBrk="1" fontAlgn="auto" latinLnBrk="0" hangingPunct="1">
              <a:lnSpc>
                <a:spcPct val="120000"/>
              </a:lnSpc>
              <a:spcBef>
                <a:spcPct val="0"/>
              </a:spcBef>
              <a:spcAft>
                <a:spcPts val="0"/>
              </a:spcAft>
              <a:buClrTx/>
              <a:buSzTx/>
              <a:buFontTx/>
              <a:buNone/>
              <a:defRPr/>
            </a:pPr>
            <a:endParaRPr kumimoji="0" lang="en-US" altLang="zh-CN" sz="120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6" name="标题 1"/>
          <p:cNvSpPr txBox="1"/>
          <p:nvPr/>
        </p:nvSpPr>
        <p:spPr>
          <a:xfrm>
            <a:off x="8400256" y="414908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sz="1200" b="1" dirty="0">
                <a:solidFill>
                  <a:schemeClr val="bg1"/>
                </a:solidFill>
                <a:latin typeface="微软雅黑" panose="020B0503020204020204" pitchFamily="34" charset="-122"/>
                <a:ea typeface="微软雅黑" panose="020B0503020204020204" pitchFamily="34" charset="-122"/>
              </a:rPr>
              <a:t>2017</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57" name="标题 1"/>
          <p:cNvSpPr txBox="1"/>
          <p:nvPr/>
        </p:nvSpPr>
        <p:spPr>
          <a:xfrm>
            <a:off x="8362346" y="4426311"/>
            <a:ext cx="1334054" cy="1079749"/>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defTabSz="457200" fontAlgn="auto">
              <a:lnSpc>
                <a:spcPct val="120000"/>
              </a:lnSpc>
              <a:spcAft>
                <a:spcPts val="0"/>
              </a:spcAft>
              <a:buClrTx/>
              <a:buSzTx/>
              <a:defRPr/>
            </a:pPr>
            <a:r>
              <a:rPr lang="zh-CN" altLang="en-US" sz="1200" dirty="0">
                <a:solidFill>
                  <a:schemeClr val="bg1"/>
                </a:solidFill>
                <a:latin typeface="微软雅黑" panose="020B0503020204020204" pitchFamily="34" charset="-122"/>
                <a:ea typeface="微软雅黑" panose="020B0503020204020204" pitchFamily="34" charset="-122"/>
                <a:cs typeface="+mn-ea"/>
              </a:rPr>
              <a:t>成立</a:t>
            </a:r>
            <a:r>
              <a:rPr lang="en-US" altLang="zh-CN" sz="1200" dirty="0">
                <a:solidFill>
                  <a:schemeClr val="bg1"/>
                </a:solidFill>
                <a:latin typeface="微软雅黑" panose="020B0503020204020204" pitchFamily="34" charset="-122"/>
                <a:ea typeface="微软雅黑" panose="020B0503020204020204" pitchFamily="34" charset="-122"/>
                <a:cs typeface="+mn-ea"/>
              </a:rPr>
              <a:t>AI</a:t>
            </a:r>
            <a:r>
              <a:rPr lang="zh-CN" altLang="en-US" sz="1200" dirty="0">
                <a:solidFill>
                  <a:schemeClr val="bg1"/>
                </a:solidFill>
                <a:latin typeface="微软雅黑" panose="020B0503020204020204" pitchFamily="34" charset="-122"/>
                <a:ea typeface="微软雅黑" panose="020B0503020204020204" pitchFamily="34" charset="-122"/>
                <a:cs typeface="+mn-ea"/>
              </a:rPr>
              <a:t>人工智能事业部，成立四川分公司，分销业务独立运营，成立上海龙由信息科技有限公司</a:t>
            </a:r>
            <a:endParaRPr lang="en-US" altLang="zh-CN" sz="1200" dirty="0">
              <a:solidFill>
                <a:schemeClr val="bg1"/>
              </a:solidFill>
              <a:latin typeface="微软雅黑" panose="020B0503020204020204" pitchFamily="34" charset="-122"/>
              <a:ea typeface="微软雅黑" panose="020B0503020204020204" pitchFamily="34" charset="-122"/>
              <a:cs typeface="+mn-ea"/>
            </a:endParaRPr>
          </a:p>
        </p:txBody>
      </p:sp>
      <p:sp>
        <p:nvSpPr>
          <p:cNvPr id="58" name="标题 1"/>
          <p:cNvSpPr txBox="1"/>
          <p:nvPr/>
        </p:nvSpPr>
        <p:spPr>
          <a:xfrm>
            <a:off x="9949823" y="414908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defRPr/>
            </a:pPr>
            <a:r>
              <a:rPr lang="en-US" altLang="zh-CN" sz="1200" b="1" dirty="0">
                <a:solidFill>
                  <a:schemeClr val="bg1"/>
                </a:solidFill>
                <a:latin typeface="微软雅黑" panose="020B0503020204020204" pitchFamily="34" charset="-122"/>
                <a:ea typeface="微软雅黑" panose="020B0503020204020204" pitchFamily="34" charset="-122"/>
              </a:rPr>
              <a:t>2019</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59" name="标题 1"/>
          <p:cNvSpPr txBox="1"/>
          <p:nvPr/>
        </p:nvSpPr>
        <p:spPr>
          <a:xfrm>
            <a:off x="9902709" y="4428187"/>
            <a:ext cx="1334055" cy="1079749"/>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20000"/>
              </a:lnSpc>
              <a:defRPr/>
            </a:pPr>
            <a:r>
              <a:rPr lang="zh-CN" altLang="en-US" sz="1200" dirty="0">
                <a:solidFill>
                  <a:schemeClr val="bg1"/>
                </a:solidFill>
                <a:latin typeface="微软雅黑" panose="020B0503020204020204" pitchFamily="34" charset="-122"/>
                <a:ea typeface="微软雅黑" panose="020B0503020204020204" pitchFamily="34" charset="-122"/>
                <a:cs typeface="+mn-ea"/>
              </a:rPr>
              <a:t>成为首批华为云战略合作伙伴，发布智慧园区解决方案，发布</a:t>
            </a:r>
            <a:r>
              <a:rPr lang="en-GB" altLang="zh-CN" sz="1200" dirty="0">
                <a:solidFill>
                  <a:schemeClr val="bg1"/>
                </a:solidFill>
                <a:latin typeface="微软雅黑" panose="020B0503020204020204" pitchFamily="34" charset="-122"/>
                <a:ea typeface="微软雅黑" panose="020B0503020204020204" pitchFamily="34" charset="-122"/>
                <a:cs typeface="+mn-ea"/>
              </a:rPr>
              <a:t>AI</a:t>
            </a:r>
            <a:r>
              <a:rPr lang="zh-CN" altLang="en-US" sz="1200" dirty="0">
                <a:solidFill>
                  <a:schemeClr val="bg1"/>
                </a:solidFill>
                <a:latin typeface="微软雅黑" panose="020B0503020204020204" pitchFamily="34" charset="-122"/>
                <a:ea typeface="微软雅黑" panose="020B0503020204020204" pitchFamily="34" charset="-122"/>
                <a:cs typeface="+mn-ea"/>
              </a:rPr>
              <a:t>违规装卸行为识别系统</a:t>
            </a:r>
          </a:p>
        </p:txBody>
      </p:sp>
      <p:sp>
        <p:nvSpPr>
          <p:cNvPr id="60" name="标题 1"/>
          <p:cNvSpPr txBox="1"/>
          <p:nvPr/>
        </p:nvSpPr>
        <p:spPr>
          <a:xfrm>
            <a:off x="3537367" y="4426311"/>
            <a:ext cx="1296316" cy="490152"/>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20000"/>
              </a:lnSpc>
              <a:defRPr/>
            </a:pPr>
            <a:r>
              <a:rPr lang="zh-CN" altLang="en-US" sz="1200" dirty="0">
                <a:solidFill>
                  <a:schemeClr val="bg1"/>
                </a:solidFill>
                <a:latin typeface="微软雅黑" panose="020B0503020204020204" pitchFamily="34" charset="-122"/>
                <a:ea typeface="微软雅黑" panose="020B0503020204020204" pitchFamily="34" charset="-122"/>
                <a:cs typeface="+mn-ea"/>
              </a:rPr>
              <a:t>通过</a:t>
            </a:r>
            <a:r>
              <a:rPr lang="en-GB" altLang="zh-CN" sz="1200" dirty="0">
                <a:solidFill>
                  <a:schemeClr val="bg1"/>
                </a:solidFill>
                <a:latin typeface="微软雅黑" panose="020B0503020204020204" pitchFamily="34" charset="-122"/>
                <a:ea typeface="微软雅黑" panose="020B0503020204020204" pitchFamily="34" charset="-122"/>
                <a:cs typeface="+mn-ea"/>
              </a:rPr>
              <a:t>ISO9001</a:t>
            </a:r>
            <a:r>
              <a:rPr lang="zh-CN" altLang="en-US" sz="1200" dirty="0">
                <a:solidFill>
                  <a:schemeClr val="bg1"/>
                </a:solidFill>
                <a:latin typeface="微软雅黑" panose="020B0503020204020204" pitchFamily="34" charset="-122"/>
                <a:ea typeface="微软雅黑" panose="020B0503020204020204" pitchFamily="34" charset="-122"/>
                <a:cs typeface="+mn-ea"/>
              </a:rPr>
              <a:t>质量管理体系认证，成立山西分公司，成为江苏、安徽、山西华为授权服务中心</a:t>
            </a:r>
          </a:p>
        </p:txBody>
      </p:sp>
      <p:sp>
        <p:nvSpPr>
          <p:cNvPr id="61" name="标题 1"/>
          <p:cNvSpPr txBox="1"/>
          <p:nvPr/>
        </p:nvSpPr>
        <p:spPr>
          <a:xfrm>
            <a:off x="10245674" y="1918610"/>
            <a:ext cx="751989" cy="171405"/>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CN" sz="1200" b="1" dirty="0">
                <a:solidFill>
                  <a:schemeClr val="bg1"/>
                </a:solidFill>
                <a:latin typeface="微软雅黑" panose="020B0503020204020204" pitchFamily="34" charset="-122"/>
                <a:ea typeface="微软雅黑" panose="020B0503020204020204" pitchFamily="34" charset="-122"/>
              </a:rPr>
              <a:t>2020</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2" name="标题 1"/>
          <p:cNvSpPr txBox="1"/>
          <p:nvPr/>
        </p:nvSpPr>
        <p:spPr>
          <a:xfrm>
            <a:off x="10271214" y="2206642"/>
            <a:ext cx="1367659" cy="855844"/>
          </a:xfrm>
          <a:prstGeom prst="rect">
            <a:avLst/>
          </a:prstGeom>
          <a:noFill/>
          <a:ln>
            <a:noFill/>
          </a:ln>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defTabSz="457200" fontAlgn="auto">
              <a:lnSpc>
                <a:spcPct val="120000"/>
              </a:lnSpc>
              <a:spcAft>
                <a:spcPts val="0"/>
              </a:spcAft>
              <a:buClrTx/>
              <a:buSzTx/>
              <a:defRPr/>
            </a:pPr>
            <a:r>
              <a:rPr lang="zh-CN" altLang="en-US" sz="1200" dirty="0">
                <a:solidFill>
                  <a:schemeClr val="bg1"/>
                </a:solidFill>
                <a:latin typeface="微软雅黑" panose="020B0503020204020204" pitchFamily="34" charset="-122"/>
                <a:ea typeface="微软雅黑" panose="020B0503020204020204" pitchFamily="34" charset="-122"/>
                <a:cs typeface="+mn-ea"/>
              </a:rPr>
              <a:t>通过</a:t>
            </a:r>
            <a:r>
              <a:rPr lang="en-GB" altLang="zh-CN" sz="1200" dirty="0">
                <a:solidFill>
                  <a:schemeClr val="bg1"/>
                </a:solidFill>
                <a:latin typeface="微软雅黑" panose="020B0503020204020204" pitchFamily="34" charset="-122"/>
                <a:ea typeface="微软雅黑" panose="020B0503020204020204" pitchFamily="34" charset="-122"/>
                <a:cs typeface="+mn-ea"/>
              </a:rPr>
              <a:t>CMMI 3</a:t>
            </a:r>
            <a:r>
              <a:rPr lang="zh-CN" altLang="en-US" sz="1200" dirty="0">
                <a:solidFill>
                  <a:schemeClr val="bg1"/>
                </a:solidFill>
                <a:latin typeface="微软雅黑" panose="020B0503020204020204" pitchFamily="34" charset="-122"/>
                <a:ea typeface="微软雅黑" panose="020B0503020204020204" pitchFamily="34" charset="-122"/>
                <a:cs typeface="+mn-ea"/>
              </a:rPr>
              <a:t>级认证，成为华为智慧园区场景集成服务伙伴</a:t>
            </a:r>
            <a:endParaRPr kumimoji="0" lang="en-US" altLang="zh-CN" sz="120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24" name="矩形 123"/>
          <p:cNvSpPr/>
          <p:nvPr/>
        </p:nvSpPr>
        <p:spPr>
          <a:xfrm>
            <a:off x="3472439" y="446138"/>
            <a:ext cx="4801314" cy="768415"/>
          </a:xfrm>
          <a:prstGeom prst="rect">
            <a:avLst/>
          </a:prstGeom>
        </p:spPr>
        <p:txBody>
          <a:bodyPr wrap="none">
            <a:spAutoFit/>
          </a:bodyPr>
          <a:lstStyle/>
          <a:p>
            <a:pPr lvl="0" algn="ctr">
              <a:lnSpc>
                <a:spcPct val="120000"/>
              </a:lnSpc>
              <a:defRPr/>
            </a:pPr>
            <a:r>
              <a:rPr lang="zh-CN" altLang="en-US" sz="4000" b="1" dirty="0">
                <a:solidFill>
                  <a:srgbClr val="00FFFF"/>
                </a:solidFill>
                <a:latin typeface="微软雅黑" panose="020B0503020204020204" pitchFamily="34" charset="-122"/>
                <a:ea typeface="微软雅黑" panose="020B0503020204020204" pitchFamily="34" charset="-122"/>
              </a:rPr>
              <a:t>龙田科技＞发展历程</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线连接符 16"/>
          <p:cNvCxnSpPr/>
          <p:nvPr/>
        </p:nvCxnSpPr>
        <p:spPr>
          <a:xfrm>
            <a:off x="881244" y="3780677"/>
            <a:ext cx="10800000" cy="0"/>
          </a:xfrm>
          <a:prstGeom prst="line">
            <a:avLst/>
          </a:prstGeom>
          <a:ln>
            <a:solidFill>
              <a:schemeClr val="tx1">
                <a:lumMod val="75000"/>
                <a:lumOff val="2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 name="直线连接符 17"/>
          <p:cNvCxnSpPr/>
          <p:nvPr/>
        </p:nvCxnSpPr>
        <p:spPr>
          <a:xfrm>
            <a:off x="6092554" y="1671140"/>
            <a:ext cx="0" cy="4176000"/>
          </a:xfrm>
          <a:prstGeom prst="line">
            <a:avLst/>
          </a:prstGeom>
          <a:ln>
            <a:solidFill>
              <a:schemeClr val="tx1">
                <a:lumMod val="75000"/>
                <a:lumOff val="2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1058726" y="3811367"/>
            <a:ext cx="900000" cy="900000"/>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zh-CN" altLang="en-US" sz="900" b="1" u="none" strike="noStrike" kern="1200" cap="none" spc="0" normalizeH="0" baseline="0" noProof="0">
              <a:ln>
                <a:noFill/>
              </a:ln>
              <a:solidFill>
                <a:schemeClr val="bg1"/>
              </a:solidFill>
              <a:effectLst/>
              <a:uLnTx/>
              <a:uFillTx/>
              <a:latin typeface="Microsoft YaHei" panose="020B0503020204020204" pitchFamily="34" charset="-122"/>
              <a:ea typeface="Microsoft YaHei" panose="020B0503020204020204" pitchFamily="34" charset="-122"/>
            </a:endParaRPr>
          </a:p>
        </p:txBody>
      </p:sp>
      <p:sp>
        <p:nvSpPr>
          <p:cNvPr id="5" name="标题 1"/>
          <p:cNvSpPr txBox="1"/>
          <p:nvPr/>
        </p:nvSpPr>
        <p:spPr>
          <a:xfrm>
            <a:off x="1221089" y="4021670"/>
            <a:ext cx="575274" cy="479394"/>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IT</a:t>
            </a:r>
            <a:r>
              <a:rPr kumimoji="0" lang="zh-CN" altLang="en-US"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服务</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五钻</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6" name="椭圆 5"/>
          <p:cNvSpPr/>
          <p:nvPr/>
        </p:nvSpPr>
        <p:spPr>
          <a:xfrm>
            <a:off x="1429350" y="4907388"/>
            <a:ext cx="900000" cy="900000"/>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10000"/>
              </a:lnSpc>
            </a:pPr>
            <a:endParaRPr lang="zh-CN" altLang="en-US" sz="900" b="1">
              <a:solidFill>
                <a:schemeClr val="bg1"/>
              </a:solidFill>
              <a:latin typeface="Microsoft YaHei" panose="020B0503020204020204" pitchFamily="34" charset="-122"/>
              <a:ea typeface="Microsoft YaHei" panose="020B0503020204020204" pitchFamily="34" charset="-122"/>
            </a:endParaRPr>
          </a:p>
        </p:txBody>
      </p:sp>
      <p:sp>
        <p:nvSpPr>
          <p:cNvPr id="7" name="标题 1"/>
          <p:cNvSpPr txBox="1"/>
          <p:nvPr/>
        </p:nvSpPr>
        <p:spPr>
          <a:xfrm>
            <a:off x="1528824" y="5117691"/>
            <a:ext cx="701053" cy="479394"/>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网络服务</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五钻</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8" name="椭圆 7"/>
          <p:cNvSpPr/>
          <p:nvPr/>
        </p:nvSpPr>
        <p:spPr>
          <a:xfrm>
            <a:off x="3422493" y="4044035"/>
            <a:ext cx="900000" cy="900000"/>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10000"/>
              </a:lnSpc>
            </a:pPr>
            <a:endParaRPr lang="zh-CN" altLang="en-US" sz="900" b="1">
              <a:solidFill>
                <a:schemeClr val="bg1"/>
              </a:solidFill>
              <a:latin typeface="Microsoft YaHei" panose="020B0503020204020204" pitchFamily="34" charset="-122"/>
              <a:ea typeface="Microsoft YaHei" panose="020B0503020204020204" pitchFamily="34" charset="-122"/>
            </a:endParaRPr>
          </a:p>
        </p:txBody>
      </p:sp>
      <p:sp>
        <p:nvSpPr>
          <p:cNvPr id="9" name="标题 1"/>
          <p:cNvSpPr txBox="1"/>
          <p:nvPr/>
        </p:nvSpPr>
        <p:spPr>
          <a:xfrm>
            <a:off x="3534741" y="4254338"/>
            <a:ext cx="675505" cy="479394"/>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智能计算</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五钻</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10" name="椭圆 9"/>
          <p:cNvSpPr/>
          <p:nvPr/>
        </p:nvSpPr>
        <p:spPr>
          <a:xfrm>
            <a:off x="4117616" y="4963544"/>
            <a:ext cx="671152" cy="671152"/>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10000"/>
              </a:lnSpc>
            </a:pPr>
            <a:endParaRPr lang="zh-CN" altLang="en-US" sz="900" b="1">
              <a:solidFill>
                <a:schemeClr val="bg1"/>
              </a:solidFill>
              <a:latin typeface="Microsoft YaHei" panose="020B0503020204020204" pitchFamily="34" charset="-122"/>
              <a:ea typeface="Microsoft YaHei" panose="020B0503020204020204" pitchFamily="34" charset="-122"/>
            </a:endParaRPr>
          </a:p>
        </p:txBody>
      </p:sp>
      <p:sp>
        <p:nvSpPr>
          <p:cNvPr id="11" name="标题 1"/>
          <p:cNvSpPr txBox="1"/>
          <p:nvPr/>
        </p:nvSpPr>
        <p:spPr>
          <a:xfrm>
            <a:off x="4117615" y="5093603"/>
            <a:ext cx="666798" cy="479394"/>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9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网络能源</a:t>
            </a:r>
            <a:endParaRPr kumimoji="0" lang="en-US" altLang="zh-CN" sz="9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kumimoji="0" lang="zh-CN" altLang="en-US" sz="9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三钻</a:t>
            </a:r>
            <a:endParaRPr kumimoji="0" lang="en-US" altLang="zh-CN" sz="9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12" name="椭圆 11"/>
          <p:cNvSpPr/>
          <p:nvPr/>
        </p:nvSpPr>
        <p:spPr>
          <a:xfrm>
            <a:off x="5047952" y="4695611"/>
            <a:ext cx="671153" cy="671152"/>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10000"/>
              </a:lnSpc>
            </a:pPr>
            <a:endParaRPr lang="zh-CN" altLang="en-US" sz="900" b="1">
              <a:solidFill>
                <a:schemeClr val="bg1"/>
              </a:solidFill>
              <a:latin typeface="Microsoft YaHei" panose="020B0503020204020204" pitchFamily="34" charset="-122"/>
              <a:ea typeface="Microsoft YaHei" panose="020B0503020204020204" pitchFamily="34" charset="-122"/>
            </a:endParaRPr>
          </a:p>
        </p:txBody>
      </p:sp>
      <p:sp>
        <p:nvSpPr>
          <p:cNvPr id="13" name="标题 1"/>
          <p:cNvSpPr txBox="1"/>
          <p:nvPr/>
        </p:nvSpPr>
        <p:spPr>
          <a:xfrm>
            <a:off x="5047952" y="4825670"/>
            <a:ext cx="671152" cy="479394"/>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9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企业通信</a:t>
            </a:r>
            <a:endParaRPr kumimoji="0" lang="en-US" altLang="zh-CN" sz="9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kumimoji="0" lang="zh-CN" altLang="en-US" sz="9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三钻</a:t>
            </a:r>
            <a:endParaRPr kumimoji="0" lang="en-US" altLang="zh-CN" sz="9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14" name="椭圆 13"/>
          <p:cNvSpPr/>
          <p:nvPr/>
        </p:nvSpPr>
        <p:spPr>
          <a:xfrm>
            <a:off x="2576223" y="4739691"/>
            <a:ext cx="756000" cy="756000"/>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10000"/>
              </a:lnSpc>
            </a:pPr>
            <a:endParaRPr lang="zh-CN" altLang="en-US" sz="900" b="1">
              <a:solidFill>
                <a:schemeClr val="bg1"/>
              </a:solidFill>
              <a:latin typeface="Microsoft YaHei" panose="020B0503020204020204" pitchFamily="34" charset="-122"/>
              <a:ea typeface="Microsoft YaHei" panose="020B0503020204020204" pitchFamily="34" charset="-122"/>
            </a:endParaRPr>
          </a:p>
        </p:txBody>
      </p:sp>
      <p:sp>
        <p:nvSpPr>
          <p:cNvPr id="15" name="标题 1"/>
          <p:cNvSpPr txBox="1"/>
          <p:nvPr/>
        </p:nvSpPr>
        <p:spPr>
          <a:xfrm>
            <a:off x="2666586" y="4877994"/>
            <a:ext cx="575274" cy="479394"/>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云软件</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lang="zh-CN" altLang="en-US" sz="12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四</a:t>
            </a:r>
            <a:r>
              <a:rPr kumimoji="0" lang="zh-CN" altLang="en-US"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钻</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16" name="椭圆 15"/>
          <p:cNvSpPr/>
          <p:nvPr/>
        </p:nvSpPr>
        <p:spPr>
          <a:xfrm>
            <a:off x="6729040" y="4644240"/>
            <a:ext cx="839603" cy="839602"/>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10000"/>
              </a:lnSpc>
            </a:pPr>
            <a:endParaRPr lang="zh-CN" altLang="en-US" sz="900" b="1">
              <a:solidFill>
                <a:schemeClr val="bg1"/>
              </a:solidFill>
              <a:latin typeface="Microsoft YaHei" panose="020B0503020204020204" pitchFamily="34" charset="-122"/>
              <a:ea typeface="Microsoft YaHei" panose="020B0503020204020204" pitchFamily="34" charset="-122"/>
            </a:endParaRPr>
          </a:p>
        </p:txBody>
      </p:sp>
      <p:sp>
        <p:nvSpPr>
          <p:cNvPr id="17" name="标题 1"/>
          <p:cNvSpPr txBox="1"/>
          <p:nvPr/>
        </p:nvSpPr>
        <p:spPr>
          <a:xfrm>
            <a:off x="6789012" y="4764183"/>
            <a:ext cx="719659" cy="599716"/>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咨询</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规划</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18" name="椭圆 17"/>
          <p:cNvSpPr/>
          <p:nvPr/>
        </p:nvSpPr>
        <p:spPr>
          <a:xfrm>
            <a:off x="7966037" y="4676975"/>
            <a:ext cx="839603" cy="839602"/>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10000"/>
              </a:lnSpc>
            </a:pPr>
            <a:endParaRPr lang="zh-CN" altLang="en-US" sz="900" b="1">
              <a:solidFill>
                <a:schemeClr val="bg1"/>
              </a:solidFill>
              <a:latin typeface="Microsoft YaHei" panose="020B0503020204020204" pitchFamily="34" charset="-122"/>
              <a:ea typeface="Microsoft YaHei" panose="020B0503020204020204" pitchFamily="34" charset="-122"/>
            </a:endParaRPr>
          </a:p>
        </p:txBody>
      </p:sp>
      <p:sp>
        <p:nvSpPr>
          <p:cNvPr id="19" name="标题 1"/>
          <p:cNvSpPr txBox="1"/>
          <p:nvPr/>
        </p:nvSpPr>
        <p:spPr>
          <a:xfrm>
            <a:off x="8026009" y="4796918"/>
            <a:ext cx="719659" cy="599716"/>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技术</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孵化</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20" name="椭圆 19"/>
          <p:cNvSpPr/>
          <p:nvPr/>
        </p:nvSpPr>
        <p:spPr>
          <a:xfrm>
            <a:off x="9249731" y="4651937"/>
            <a:ext cx="839603" cy="839602"/>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10000"/>
              </a:lnSpc>
            </a:pPr>
            <a:endParaRPr lang="zh-CN" altLang="en-US" sz="900" b="1">
              <a:solidFill>
                <a:schemeClr val="bg1"/>
              </a:solidFill>
              <a:latin typeface="Microsoft YaHei" panose="020B0503020204020204" pitchFamily="34" charset="-122"/>
              <a:ea typeface="Microsoft YaHei" panose="020B0503020204020204" pitchFamily="34" charset="-122"/>
            </a:endParaRPr>
          </a:p>
        </p:txBody>
      </p:sp>
      <p:sp>
        <p:nvSpPr>
          <p:cNvPr id="21" name="标题 1"/>
          <p:cNvSpPr txBox="1"/>
          <p:nvPr/>
        </p:nvSpPr>
        <p:spPr>
          <a:xfrm>
            <a:off x="9309703" y="4771880"/>
            <a:ext cx="719659" cy="599716"/>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智能</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运维</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22" name="椭圆 21"/>
          <p:cNvSpPr/>
          <p:nvPr/>
        </p:nvSpPr>
        <p:spPr>
          <a:xfrm>
            <a:off x="1685429" y="1738175"/>
            <a:ext cx="1260000" cy="1260000"/>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10000"/>
              </a:lnSpc>
            </a:pPr>
            <a:endParaRPr lang="zh-CN" altLang="en-US" sz="900" b="1">
              <a:solidFill>
                <a:schemeClr val="bg1"/>
              </a:solidFill>
              <a:latin typeface="Microsoft YaHei" panose="020B0503020204020204" pitchFamily="34" charset="-122"/>
              <a:ea typeface="Microsoft YaHei" panose="020B0503020204020204" pitchFamily="34" charset="-122"/>
            </a:endParaRPr>
          </a:p>
        </p:txBody>
      </p:sp>
      <p:sp>
        <p:nvSpPr>
          <p:cNvPr id="23" name="标题 1"/>
          <p:cNvSpPr txBox="1"/>
          <p:nvPr/>
        </p:nvSpPr>
        <p:spPr>
          <a:xfrm>
            <a:off x="1766170" y="2068317"/>
            <a:ext cx="1094702" cy="599716"/>
          </a:xfrm>
          <a:prstGeom prst="rect">
            <a:avLst/>
          </a:prstGeom>
          <a:noFill/>
          <a:ln>
            <a:noFill/>
          </a:ln>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华为全产品</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lang="zh-CN" altLang="en-US" sz="12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金牌经销商</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24" name="椭圆 23"/>
          <p:cNvSpPr/>
          <p:nvPr/>
        </p:nvSpPr>
        <p:spPr>
          <a:xfrm>
            <a:off x="3810267" y="2376737"/>
            <a:ext cx="839603" cy="839602"/>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10000"/>
              </a:lnSpc>
            </a:pPr>
            <a:endParaRPr lang="zh-CN" altLang="en-US" sz="900" b="1">
              <a:solidFill>
                <a:schemeClr val="bg1"/>
              </a:solidFill>
              <a:latin typeface="Microsoft YaHei" panose="020B0503020204020204" pitchFamily="34" charset="-122"/>
              <a:ea typeface="Microsoft YaHei" panose="020B0503020204020204" pitchFamily="34" charset="-122"/>
            </a:endParaRPr>
          </a:p>
        </p:txBody>
      </p:sp>
      <p:sp>
        <p:nvSpPr>
          <p:cNvPr id="25" name="标题 1"/>
          <p:cNvSpPr txBox="1"/>
          <p:nvPr/>
        </p:nvSpPr>
        <p:spPr>
          <a:xfrm>
            <a:off x="3870239" y="2496680"/>
            <a:ext cx="719660" cy="599716"/>
          </a:xfrm>
          <a:prstGeom prst="rect">
            <a:avLst/>
          </a:prstGeom>
          <a:noFill/>
          <a:ln>
            <a:noFill/>
          </a:ln>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云战略</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lang="zh-CN" altLang="en-US" sz="12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经销商</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26" name="椭圆 25"/>
          <p:cNvSpPr>
            <a:spLocks noChangeAspect="1"/>
          </p:cNvSpPr>
          <p:nvPr/>
        </p:nvSpPr>
        <p:spPr>
          <a:xfrm>
            <a:off x="10420895" y="2059680"/>
            <a:ext cx="1116047" cy="1116047"/>
          </a:xfrm>
          <a:prstGeom prst="ellipse">
            <a:avLst/>
          </a:prstGeom>
          <a:solidFill>
            <a:srgbClr val="FF31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16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智慧</a:t>
            </a:r>
            <a:endParaRPr kumimoji="0" lang="en-US" altLang="zh-CN" sz="16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1600" b="1"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园区</a:t>
            </a:r>
          </a:p>
        </p:txBody>
      </p:sp>
      <p:sp>
        <p:nvSpPr>
          <p:cNvPr id="27" name="椭圆 26"/>
          <p:cNvSpPr>
            <a:spLocks noChangeAspect="1"/>
          </p:cNvSpPr>
          <p:nvPr/>
        </p:nvSpPr>
        <p:spPr>
          <a:xfrm>
            <a:off x="9613822" y="988140"/>
            <a:ext cx="864000" cy="864000"/>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智慧</a:t>
            </a:r>
            <a:endParaRPr lang="en-US" altLang="zh-CN" sz="1200" b="1" dirty="0">
              <a:solidFill>
                <a:schemeClr val="bg1"/>
              </a:solidFill>
              <a:latin typeface="Microsoft YaHei" panose="020B0503020204020204" pitchFamily="34" charset="-122"/>
              <a:ea typeface="Microsoft YaHei" panose="020B0503020204020204" pitchFamily="34" charset="-122"/>
            </a:endParaRPr>
          </a:p>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物流</a:t>
            </a:r>
          </a:p>
        </p:txBody>
      </p:sp>
      <p:sp>
        <p:nvSpPr>
          <p:cNvPr id="28" name="椭圆 27"/>
          <p:cNvSpPr/>
          <p:nvPr/>
        </p:nvSpPr>
        <p:spPr>
          <a:xfrm>
            <a:off x="5077318" y="3355730"/>
            <a:ext cx="839603" cy="839602"/>
          </a:xfrm>
          <a:prstGeom prst="ellipse">
            <a:avLst/>
          </a:prstGeom>
          <a:solidFill>
            <a:srgbClr val="A1B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zh-CN" altLang="en-US" sz="1200" b="1" u="none" strike="noStrike" kern="1200" cap="none" spc="0" normalizeH="0" baseline="0" noProof="0">
              <a:ln>
                <a:noFill/>
              </a:ln>
              <a:solidFill>
                <a:schemeClr val="bg1"/>
              </a:solidFill>
              <a:effectLst/>
              <a:uLnTx/>
              <a:uFillTx/>
              <a:latin typeface="Microsoft YaHei" panose="020B0503020204020204" pitchFamily="34" charset="-122"/>
              <a:ea typeface="Microsoft YaHei" panose="020B0503020204020204" pitchFamily="34" charset="-122"/>
            </a:endParaRPr>
          </a:p>
        </p:txBody>
      </p:sp>
      <p:sp>
        <p:nvSpPr>
          <p:cNvPr id="29" name="标题 1"/>
          <p:cNvSpPr txBox="1"/>
          <p:nvPr/>
        </p:nvSpPr>
        <p:spPr>
          <a:xfrm>
            <a:off x="5137290" y="3475673"/>
            <a:ext cx="719659" cy="599716"/>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优选级</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ISV</a:t>
            </a:r>
          </a:p>
        </p:txBody>
      </p:sp>
      <p:sp>
        <p:nvSpPr>
          <p:cNvPr id="30" name="椭圆 29"/>
          <p:cNvSpPr/>
          <p:nvPr/>
        </p:nvSpPr>
        <p:spPr>
          <a:xfrm>
            <a:off x="2513261" y="3324376"/>
            <a:ext cx="839603" cy="839602"/>
          </a:xfrm>
          <a:prstGeom prst="ellipse">
            <a:avLst/>
          </a:prstGeom>
          <a:solidFill>
            <a:srgbClr val="A1B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zh-CN" altLang="en-US" sz="1200" b="1" u="none" strike="noStrike" kern="1200" cap="none" spc="0" normalizeH="0" baseline="0" noProof="0">
              <a:ln>
                <a:noFill/>
              </a:ln>
              <a:solidFill>
                <a:schemeClr val="bg1"/>
              </a:solidFill>
              <a:effectLst/>
              <a:uLnTx/>
              <a:uFillTx/>
              <a:latin typeface="Microsoft YaHei" panose="020B0503020204020204" pitchFamily="34" charset="-122"/>
              <a:ea typeface="Microsoft YaHei" panose="020B0503020204020204" pitchFamily="34" charset="-122"/>
            </a:endParaRPr>
          </a:p>
        </p:txBody>
      </p:sp>
      <p:sp>
        <p:nvSpPr>
          <p:cNvPr id="31" name="标题 1"/>
          <p:cNvSpPr txBox="1"/>
          <p:nvPr/>
        </p:nvSpPr>
        <p:spPr>
          <a:xfrm>
            <a:off x="2573233" y="3444319"/>
            <a:ext cx="719659" cy="599716"/>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弱电</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lang="zh-CN" altLang="en-US" sz="12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集成</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32" name="椭圆 31"/>
          <p:cNvSpPr/>
          <p:nvPr/>
        </p:nvSpPr>
        <p:spPr>
          <a:xfrm>
            <a:off x="7101922" y="3499152"/>
            <a:ext cx="839603" cy="839602"/>
          </a:xfrm>
          <a:prstGeom prst="ellipse">
            <a:avLst/>
          </a:prstGeom>
          <a:solidFill>
            <a:srgbClr val="FABD1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zh-CN" altLang="en-US" sz="1200" b="1" u="none" strike="noStrike" kern="1200" cap="none" spc="0" normalizeH="0" baseline="0" noProof="0">
              <a:ln>
                <a:noFill/>
              </a:ln>
              <a:solidFill>
                <a:schemeClr val="bg1"/>
              </a:solidFill>
              <a:effectLst/>
              <a:uLnTx/>
              <a:uFillTx/>
              <a:latin typeface="Microsoft YaHei" panose="020B0503020204020204" pitchFamily="34" charset="-122"/>
              <a:ea typeface="Microsoft YaHei" panose="020B0503020204020204" pitchFamily="34" charset="-122"/>
            </a:endParaRPr>
          </a:p>
        </p:txBody>
      </p:sp>
      <p:sp>
        <p:nvSpPr>
          <p:cNvPr id="33" name="标题 1"/>
          <p:cNvSpPr txBox="1"/>
          <p:nvPr/>
        </p:nvSpPr>
        <p:spPr>
          <a:xfrm>
            <a:off x="7161894" y="3619095"/>
            <a:ext cx="719659" cy="599716"/>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数字化</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集成</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34" name="椭圆 33"/>
          <p:cNvSpPr/>
          <p:nvPr/>
        </p:nvSpPr>
        <p:spPr>
          <a:xfrm>
            <a:off x="8490558" y="3157754"/>
            <a:ext cx="900000" cy="900000"/>
          </a:xfrm>
          <a:prstGeom prst="ellipse">
            <a:avLst/>
          </a:prstGeom>
          <a:solidFill>
            <a:srgbClr val="FABD1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zh-CN" altLang="en-US" sz="1200" b="1" u="none" strike="noStrike" kern="1200" cap="none" spc="0" normalizeH="0" baseline="0" noProof="0">
              <a:ln>
                <a:noFill/>
              </a:ln>
              <a:solidFill>
                <a:schemeClr val="bg1"/>
              </a:solidFill>
              <a:effectLst/>
              <a:uLnTx/>
              <a:uFillTx/>
              <a:latin typeface="Microsoft YaHei" panose="020B0503020204020204" pitchFamily="34" charset="-122"/>
              <a:ea typeface="Microsoft YaHei" panose="020B0503020204020204" pitchFamily="34" charset="-122"/>
            </a:endParaRPr>
          </a:p>
        </p:txBody>
      </p:sp>
      <p:sp>
        <p:nvSpPr>
          <p:cNvPr id="35" name="标题 1"/>
          <p:cNvSpPr txBox="1"/>
          <p:nvPr/>
        </p:nvSpPr>
        <p:spPr>
          <a:xfrm>
            <a:off x="8550531" y="3277697"/>
            <a:ext cx="719659" cy="599716"/>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AI</a:t>
            </a:r>
            <a:r>
              <a:rPr kumimoji="0" lang="zh-CN" altLang="en-US" sz="1200" b="1"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算法</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定制</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36" name="椭圆 35"/>
          <p:cNvSpPr/>
          <p:nvPr/>
        </p:nvSpPr>
        <p:spPr>
          <a:xfrm>
            <a:off x="9998355" y="3355730"/>
            <a:ext cx="839603" cy="839602"/>
          </a:xfrm>
          <a:prstGeom prst="ellipse">
            <a:avLst/>
          </a:prstGeom>
          <a:solidFill>
            <a:srgbClr val="FABD1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zh-CN" altLang="en-US" sz="1200" b="1" u="none" strike="noStrike" kern="1200" cap="none" spc="0" normalizeH="0" baseline="0" noProof="0">
              <a:ln>
                <a:noFill/>
              </a:ln>
              <a:solidFill>
                <a:schemeClr val="bg1"/>
              </a:solidFill>
              <a:effectLst/>
              <a:uLnTx/>
              <a:uFillTx/>
              <a:latin typeface="Microsoft YaHei" panose="020B0503020204020204" pitchFamily="34" charset="-122"/>
              <a:ea typeface="Microsoft YaHei" panose="020B0503020204020204" pitchFamily="34" charset="-122"/>
            </a:endParaRPr>
          </a:p>
        </p:txBody>
      </p:sp>
      <p:sp>
        <p:nvSpPr>
          <p:cNvPr id="37" name="标题 1"/>
          <p:cNvSpPr txBox="1"/>
          <p:nvPr/>
        </p:nvSpPr>
        <p:spPr>
          <a:xfrm>
            <a:off x="10058327" y="3475673"/>
            <a:ext cx="719659" cy="599716"/>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方案</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定制</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cxnSp>
        <p:nvCxnSpPr>
          <p:cNvPr id="38" name="直线连接符 54"/>
          <p:cNvCxnSpPr/>
          <p:nvPr/>
        </p:nvCxnSpPr>
        <p:spPr>
          <a:xfrm>
            <a:off x="901330" y="1675440"/>
            <a:ext cx="0" cy="4176000"/>
          </a:xfrm>
          <a:prstGeom prst="line">
            <a:avLst/>
          </a:prstGeom>
          <a:ln w="12700">
            <a:solidFill>
              <a:schemeClr val="tx1">
                <a:lumMod val="75000"/>
                <a:lumOff val="25000"/>
              </a:schemeClr>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直线连接符 55"/>
          <p:cNvCxnSpPr/>
          <p:nvPr/>
        </p:nvCxnSpPr>
        <p:spPr>
          <a:xfrm rot="16200000" flipH="1" flipV="1">
            <a:off x="6301330" y="450777"/>
            <a:ext cx="0" cy="10800000"/>
          </a:xfrm>
          <a:prstGeom prst="line">
            <a:avLst/>
          </a:prstGeom>
          <a:ln w="12700">
            <a:solidFill>
              <a:schemeClr val="tx1">
                <a:lumMod val="75000"/>
                <a:lumOff val="25000"/>
              </a:schemeClr>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文本占位符 1"/>
          <p:cNvSpPr txBox="1"/>
          <p:nvPr/>
        </p:nvSpPr>
        <p:spPr>
          <a:xfrm>
            <a:off x="3152177" y="5955280"/>
            <a:ext cx="1178847" cy="303064"/>
          </a:xfrm>
          <a:prstGeom prst="rect">
            <a:avLst/>
          </a:prstGeom>
        </p:spPr>
        <p:txBody>
          <a:bodyPr/>
          <a:lstStyle>
            <a:lvl1pPr marL="0" indent="0" algn="l" defTabSz="914400" rtl="0" eaLnBrk="1" latinLnBrk="0" hangingPunct="1">
              <a:lnSpc>
                <a:spcPct val="90000"/>
              </a:lnSpc>
              <a:spcBef>
                <a:spcPts val="1000"/>
              </a:spcBef>
              <a:buFont typeface="Arial" panose="020B0604020202090204" pitchFamily="34" charset="0"/>
              <a:buNone/>
              <a:defRPr sz="32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algn="ctr">
              <a:lnSpc>
                <a:spcPct val="110000"/>
              </a:lnSpc>
            </a:pPr>
            <a:r>
              <a:rPr lang="zh-CN" altLang="en-US" sz="1600" dirty="0">
                <a:latin typeface="Microsoft YaHei" panose="020B0503020204020204" pitchFamily="34" charset="-122"/>
                <a:ea typeface="Microsoft YaHei" panose="020B0503020204020204" pitchFamily="34" charset="-122"/>
              </a:rPr>
              <a:t>传统业务</a:t>
            </a:r>
          </a:p>
        </p:txBody>
      </p:sp>
      <p:sp>
        <p:nvSpPr>
          <p:cNvPr id="41" name="文本占位符 1"/>
          <p:cNvSpPr txBox="1"/>
          <p:nvPr/>
        </p:nvSpPr>
        <p:spPr>
          <a:xfrm>
            <a:off x="7659476" y="5955280"/>
            <a:ext cx="2739115" cy="303064"/>
          </a:xfrm>
          <a:prstGeom prst="rect">
            <a:avLst/>
          </a:prstGeom>
        </p:spPr>
        <p:txBody>
          <a:bodyPr/>
          <a:lstStyle>
            <a:lvl1pPr marL="0" indent="0" algn="l" defTabSz="914400" rtl="0" eaLnBrk="1" latinLnBrk="0" hangingPunct="1">
              <a:lnSpc>
                <a:spcPct val="90000"/>
              </a:lnSpc>
              <a:spcBef>
                <a:spcPts val="1000"/>
              </a:spcBef>
              <a:buFont typeface="Arial" panose="020B0604020202090204" pitchFamily="34" charset="0"/>
              <a:buNone/>
              <a:defRPr sz="3200" b="1"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algn="ctr">
              <a:lnSpc>
                <a:spcPct val="110000"/>
              </a:lnSpc>
            </a:pPr>
            <a:r>
              <a:rPr lang="zh-CN" altLang="en-US" sz="1600">
                <a:latin typeface="Microsoft YaHei" panose="020B0503020204020204" pitchFamily="34" charset="-122"/>
                <a:ea typeface="Microsoft YaHei" panose="020B0503020204020204" pitchFamily="34" charset="-122"/>
              </a:rPr>
              <a:t>数字化业务</a:t>
            </a:r>
          </a:p>
        </p:txBody>
      </p:sp>
      <p:sp>
        <p:nvSpPr>
          <p:cNvPr id="42" name="文本框 58"/>
          <p:cNvSpPr txBox="1"/>
          <p:nvPr/>
        </p:nvSpPr>
        <p:spPr>
          <a:xfrm>
            <a:off x="425735" y="2506095"/>
            <a:ext cx="455509" cy="502702"/>
          </a:xfrm>
          <a:prstGeom prst="rect">
            <a:avLst/>
          </a:prstGeom>
          <a:noFill/>
        </p:spPr>
        <p:txBody>
          <a:bodyPr vert="eaVert" wrap="none" rtlCol="0">
            <a:spAutoFit/>
          </a:bodyPr>
          <a:lstStyle/>
          <a:p>
            <a:pPr algn="ctr">
              <a:lnSpc>
                <a:spcPct val="110000"/>
              </a:lnSpc>
            </a:pPr>
            <a:r>
              <a:rPr kumimoji="1" lang="zh-CN" altLang="en-US" sz="1600" b="1" dirty="0">
                <a:solidFill>
                  <a:schemeClr val="bg1"/>
                </a:solidFill>
                <a:latin typeface="Microsoft YaHei" panose="020B0503020204020204" pitchFamily="34" charset="-122"/>
                <a:ea typeface="Microsoft YaHei" panose="020B0503020204020204" pitchFamily="34" charset="-122"/>
              </a:rPr>
              <a:t>销售</a:t>
            </a:r>
          </a:p>
        </p:txBody>
      </p:sp>
      <p:sp>
        <p:nvSpPr>
          <p:cNvPr id="43" name="文本框 59"/>
          <p:cNvSpPr txBox="1"/>
          <p:nvPr/>
        </p:nvSpPr>
        <p:spPr>
          <a:xfrm>
            <a:off x="425735" y="4456931"/>
            <a:ext cx="455509" cy="502702"/>
          </a:xfrm>
          <a:prstGeom prst="rect">
            <a:avLst/>
          </a:prstGeom>
          <a:noFill/>
        </p:spPr>
        <p:txBody>
          <a:bodyPr vert="eaVert" wrap="none" rtlCol="0">
            <a:spAutoFit/>
          </a:bodyPr>
          <a:lstStyle/>
          <a:p>
            <a:pPr algn="ctr">
              <a:lnSpc>
                <a:spcPct val="110000"/>
              </a:lnSpc>
            </a:pPr>
            <a:r>
              <a:rPr kumimoji="1" lang="zh-CN" altLang="en-US" sz="1600" dirty="0">
                <a:solidFill>
                  <a:schemeClr val="tx1">
                    <a:lumMod val="75000"/>
                    <a:lumOff val="25000"/>
                  </a:schemeClr>
                </a:solidFill>
                <a:latin typeface="Microsoft YaHei" panose="020B0503020204020204" pitchFamily="34" charset="-122"/>
                <a:ea typeface="Microsoft YaHei" panose="020B0503020204020204" pitchFamily="34" charset="-122"/>
              </a:rPr>
              <a:t>服务</a:t>
            </a:r>
          </a:p>
        </p:txBody>
      </p:sp>
      <p:sp>
        <p:nvSpPr>
          <p:cNvPr id="44" name="椭圆 43"/>
          <p:cNvSpPr>
            <a:spLocks noChangeAspect="1"/>
          </p:cNvSpPr>
          <p:nvPr/>
        </p:nvSpPr>
        <p:spPr>
          <a:xfrm>
            <a:off x="7741614" y="2379446"/>
            <a:ext cx="756000" cy="756000"/>
          </a:xfrm>
          <a:prstGeom prst="ellipse">
            <a:avLst/>
          </a:prstGeom>
          <a:solidFill>
            <a:srgbClr val="A1BE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智慧</a:t>
            </a:r>
            <a:endParaRPr lang="en-US" altLang="zh-CN" sz="1200" b="1" dirty="0">
              <a:solidFill>
                <a:schemeClr val="bg1"/>
              </a:solidFill>
              <a:latin typeface="Microsoft YaHei" panose="020B0503020204020204" pitchFamily="34" charset="-122"/>
              <a:ea typeface="Microsoft YaHei" panose="020B0503020204020204" pitchFamily="34" charset="-122"/>
            </a:endParaRPr>
          </a:p>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工地</a:t>
            </a:r>
          </a:p>
        </p:txBody>
      </p:sp>
      <p:sp>
        <p:nvSpPr>
          <p:cNvPr id="45" name="椭圆 44"/>
          <p:cNvSpPr>
            <a:spLocks noChangeAspect="1"/>
          </p:cNvSpPr>
          <p:nvPr/>
        </p:nvSpPr>
        <p:spPr>
          <a:xfrm>
            <a:off x="6345922" y="2702294"/>
            <a:ext cx="756000" cy="756000"/>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智慧</a:t>
            </a:r>
            <a:endParaRPr lang="en-US" altLang="zh-CN" sz="1200" b="1" dirty="0">
              <a:solidFill>
                <a:schemeClr val="bg1"/>
              </a:solidFill>
              <a:latin typeface="Microsoft YaHei" panose="020B0503020204020204" pitchFamily="34" charset="-122"/>
              <a:ea typeface="Microsoft YaHei" panose="020B0503020204020204" pitchFamily="34" charset="-122"/>
            </a:endParaRPr>
          </a:p>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养老</a:t>
            </a:r>
          </a:p>
        </p:txBody>
      </p:sp>
      <p:sp>
        <p:nvSpPr>
          <p:cNvPr id="46" name="椭圆 45"/>
          <p:cNvSpPr>
            <a:spLocks noChangeAspect="1"/>
          </p:cNvSpPr>
          <p:nvPr/>
        </p:nvSpPr>
        <p:spPr>
          <a:xfrm>
            <a:off x="6373462" y="1780132"/>
            <a:ext cx="756000" cy="756000"/>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智慧</a:t>
            </a:r>
            <a:endParaRPr lang="en-US" altLang="zh-CN" sz="1200" b="1" dirty="0">
              <a:solidFill>
                <a:schemeClr val="bg1"/>
              </a:solidFill>
              <a:latin typeface="Microsoft YaHei" panose="020B0503020204020204" pitchFamily="34" charset="-122"/>
              <a:ea typeface="Microsoft YaHei" panose="020B0503020204020204" pitchFamily="34" charset="-122"/>
            </a:endParaRPr>
          </a:p>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矿山</a:t>
            </a:r>
          </a:p>
        </p:txBody>
      </p:sp>
      <p:sp>
        <p:nvSpPr>
          <p:cNvPr id="47" name="椭圆 46"/>
          <p:cNvSpPr>
            <a:spLocks noChangeAspect="1"/>
          </p:cNvSpPr>
          <p:nvPr/>
        </p:nvSpPr>
        <p:spPr>
          <a:xfrm>
            <a:off x="7309566" y="1492100"/>
            <a:ext cx="648000" cy="648000"/>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智慧</a:t>
            </a:r>
            <a:endParaRPr lang="en-US" altLang="zh-CN" sz="1200" b="1" dirty="0">
              <a:solidFill>
                <a:schemeClr val="bg1"/>
              </a:solidFill>
              <a:latin typeface="Microsoft YaHei" panose="020B0503020204020204" pitchFamily="34" charset="-122"/>
              <a:ea typeface="Microsoft YaHei" panose="020B0503020204020204" pitchFamily="34" charset="-122"/>
            </a:endParaRPr>
          </a:p>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社区</a:t>
            </a:r>
          </a:p>
        </p:txBody>
      </p:sp>
      <p:sp>
        <p:nvSpPr>
          <p:cNvPr id="48" name="椭圆 47"/>
          <p:cNvSpPr>
            <a:spLocks noChangeAspect="1"/>
          </p:cNvSpPr>
          <p:nvPr/>
        </p:nvSpPr>
        <p:spPr>
          <a:xfrm>
            <a:off x="8533702" y="1456180"/>
            <a:ext cx="756000" cy="756000"/>
          </a:xfrm>
          <a:prstGeom prst="ellipse">
            <a:avLst/>
          </a:prstGeom>
          <a:solidFill>
            <a:srgbClr val="A1BE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智慧</a:t>
            </a:r>
            <a:endParaRPr lang="en-US" altLang="zh-CN" sz="1200" b="1" dirty="0">
              <a:solidFill>
                <a:schemeClr val="bg1"/>
              </a:solidFill>
              <a:latin typeface="Microsoft YaHei" panose="020B0503020204020204" pitchFamily="34" charset="-122"/>
              <a:ea typeface="Microsoft YaHei" panose="020B0503020204020204" pitchFamily="34" charset="-122"/>
            </a:endParaRPr>
          </a:p>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校园</a:t>
            </a:r>
          </a:p>
        </p:txBody>
      </p:sp>
      <p:sp>
        <p:nvSpPr>
          <p:cNvPr id="49" name="椭圆 48"/>
          <p:cNvSpPr>
            <a:spLocks noChangeAspect="1"/>
          </p:cNvSpPr>
          <p:nvPr/>
        </p:nvSpPr>
        <p:spPr>
          <a:xfrm>
            <a:off x="9340628" y="2325133"/>
            <a:ext cx="756000" cy="756000"/>
          </a:xfrm>
          <a:prstGeom prst="ellipse">
            <a:avLst/>
          </a:prstGeom>
          <a:solidFill>
            <a:srgbClr val="A1BE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智慧</a:t>
            </a:r>
            <a:endParaRPr lang="en-US" altLang="zh-CN" sz="1200" b="1" dirty="0">
              <a:solidFill>
                <a:schemeClr val="bg1"/>
              </a:solidFill>
              <a:latin typeface="Microsoft YaHei" panose="020B0503020204020204" pitchFamily="34" charset="-122"/>
              <a:ea typeface="Microsoft YaHei" panose="020B0503020204020204" pitchFamily="34" charset="-122"/>
            </a:endParaRPr>
          </a:p>
          <a:p>
            <a:pPr algn="ctr">
              <a:lnSpc>
                <a:spcPct val="110000"/>
              </a:lnSpc>
            </a:pPr>
            <a:r>
              <a:rPr lang="zh-CN" altLang="en-US" sz="1200" b="1" dirty="0">
                <a:solidFill>
                  <a:schemeClr val="bg1"/>
                </a:solidFill>
                <a:latin typeface="Microsoft YaHei" panose="020B0503020204020204" pitchFamily="34" charset="-122"/>
                <a:ea typeface="Microsoft YaHei" panose="020B0503020204020204" pitchFamily="34" charset="-122"/>
              </a:rPr>
              <a:t>交通</a:t>
            </a:r>
          </a:p>
        </p:txBody>
      </p:sp>
      <p:sp>
        <p:nvSpPr>
          <p:cNvPr id="50" name="椭圆 49"/>
          <p:cNvSpPr/>
          <p:nvPr/>
        </p:nvSpPr>
        <p:spPr>
          <a:xfrm>
            <a:off x="10486728" y="4576483"/>
            <a:ext cx="839603" cy="839602"/>
          </a:xfrm>
          <a:prstGeom prst="ellipse">
            <a:avLst/>
          </a:prstGeom>
          <a:solidFill>
            <a:srgbClr val="6582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10000"/>
              </a:lnSpc>
            </a:pPr>
            <a:endParaRPr lang="zh-CN" altLang="en-US" sz="900" b="1">
              <a:solidFill>
                <a:schemeClr val="bg1"/>
              </a:solidFill>
              <a:latin typeface="Microsoft YaHei" panose="020B0503020204020204" pitchFamily="34" charset="-122"/>
              <a:ea typeface="Microsoft YaHei" panose="020B0503020204020204" pitchFamily="34" charset="-122"/>
            </a:endParaRPr>
          </a:p>
        </p:txBody>
      </p:sp>
      <p:sp>
        <p:nvSpPr>
          <p:cNvPr id="51" name="标题 1"/>
          <p:cNvSpPr txBox="1"/>
          <p:nvPr/>
        </p:nvSpPr>
        <p:spPr>
          <a:xfrm>
            <a:off x="10546700" y="4696426"/>
            <a:ext cx="719659" cy="599716"/>
          </a:xfrm>
          <a:prstGeom prst="rect">
            <a:avLst/>
          </a:prstGeom>
          <a:noFill/>
          <a:ln>
            <a:noFill/>
          </a:ln>
        </p:spPr>
        <p:txBody>
          <a:bodyPr lIns="0" rIns="0"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110000"/>
              </a:lnSpc>
              <a:spcBef>
                <a:spcPct val="0"/>
              </a:spcBef>
              <a:spcAft>
                <a:spcPts val="0"/>
              </a:spcAft>
              <a:buClrTx/>
              <a:buSzTx/>
              <a:defRPr/>
            </a:pPr>
            <a:r>
              <a:rPr kumimoji="0" lang="zh-CN" altLang="en-US"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rPr>
              <a:t>云服务</a:t>
            </a:r>
            <a:endParaRPr kumimoji="0" lang="en-US" altLang="zh-CN" sz="12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sp>
        <p:nvSpPr>
          <p:cNvPr id="52" name="矩形 51"/>
          <p:cNvSpPr/>
          <p:nvPr/>
        </p:nvSpPr>
        <p:spPr>
          <a:xfrm>
            <a:off x="3472439" y="241421"/>
            <a:ext cx="4801314" cy="830997"/>
          </a:xfrm>
          <a:prstGeom prst="rect">
            <a:avLst/>
          </a:prstGeom>
        </p:spPr>
        <p:txBody>
          <a:bodyPr wrap="none">
            <a:spAutoFit/>
          </a:bodyPr>
          <a:lstStyle/>
          <a:p>
            <a:pPr lvl="0" algn="ctr">
              <a:lnSpc>
                <a:spcPct val="120000"/>
              </a:lnSpc>
              <a:defRPr/>
            </a:pPr>
            <a:r>
              <a:rPr lang="zh-CN" altLang="en-US" sz="4000" b="1" dirty="0">
                <a:solidFill>
                  <a:srgbClr val="00FFFF"/>
                </a:solidFill>
                <a:latin typeface="微软雅黑" panose="020B0503020204020204" pitchFamily="34" charset="-122"/>
                <a:ea typeface="微软雅黑" panose="020B0503020204020204" pitchFamily="34" charset="-122"/>
              </a:rPr>
              <a:t>龙田</a:t>
            </a:r>
            <a:r>
              <a:rPr lang="zh-CN" altLang="en-US" sz="4000" b="1" dirty="0" smtClean="0">
                <a:solidFill>
                  <a:srgbClr val="00FFFF"/>
                </a:solidFill>
                <a:latin typeface="微软雅黑" panose="020B0503020204020204" pitchFamily="34" charset="-122"/>
                <a:ea typeface="微软雅黑" panose="020B0503020204020204" pitchFamily="34" charset="-122"/>
              </a:rPr>
              <a:t>科技＞能力历程</a:t>
            </a:r>
            <a:endParaRPr lang="zh-CN" altLang="en-US" sz="4000" b="1" dirty="0">
              <a:solidFill>
                <a:srgbClr val="00FFFF"/>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组合 109"/>
          <p:cNvGrpSpPr/>
          <p:nvPr/>
        </p:nvGrpSpPr>
        <p:grpSpPr>
          <a:xfrm>
            <a:off x="1678286" y="1421980"/>
            <a:ext cx="6445046" cy="5303250"/>
            <a:chOff x="1678286" y="1421980"/>
            <a:chExt cx="6445046" cy="5303250"/>
          </a:xfrm>
        </p:grpSpPr>
        <p:grpSp>
          <p:nvGrpSpPr>
            <p:cNvPr id="11" name="组合 10"/>
            <p:cNvGrpSpPr/>
            <p:nvPr/>
          </p:nvGrpSpPr>
          <p:grpSpPr>
            <a:xfrm>
              <a:off x="1678286" y="1421980"/>
              <a:ext cx="6445046" cy="5248432"/>
              <a:chOff x="612453" y="977221"/>
              <a:chExt cx="4243426" cy="3787705"/>
            </a:xfrm>
            <a:gradFill>
              <a:gsLst>
                <a:gs pos="0">
                  <a:srgbClr val="00FFFF">
                    <a:alpha val="80000"/>
                  </a:srgbClr>
                </a:gs>
                <a:gs pos="100000">
                  <a:srgbClr val="00FFFF">
                    <a:alpha val="59000"/>
                  </a:srgbClr>
                </a:gs>
              </a:gsLst>
              <a:lin ang="5400000" scaled="0"/>
            </a:gradFill>
          </p:grpSpPr>
          <p:sp>
            <p:nvSpPr>
              <p:cNvPr id="12" name="任意多边形 365"/>
              <p:cNvSpPr/>
              <p:nvPr/>
            </p:nvSpPr>
            <p:spPr bwMode="gray">
              <a:xfrm>
                <a:off x="2245367" y="2992603"/>
                <a:ext cx="997182" cy="854992"/>
              </a:xfrm>
              <a:custGeom>
                <a:avLst/>
                <a:gdLst>
                  <a:gd name="connsiteX0" fmla="*/ 1597670 w 5621432"/>
                  <a:gd name="connsiteY0" fmla="*/ 4265814 h 4315196"/>
                  <a:gd name="connsiteX1" fmla="*/ 1601110 w 5621432"/>
                  <a:gd name="connsiteY1" fmla="*/ 4267402 h 4315196"/>
                  <a:gd name="connsiteX2" fmla="*/ 1601110 w 5621432"/>
                  <a:gd name="connsiteY2" fmla="*/ 4315196 h 4315196"/>
                  <a:gd name="connsiteX3" fmla="*/ 1597670 w 5621432"/>
                  <a:gd name="connsiteY3" fmla="*/ 4315196 h 4315196"/>
                  <a:gd name="connsiteX4" fmla="*/ 1479324 w 5621432"/>
                  <a:gd name="connsiteY4" fmla="*/ 3933314 h 4315196"/>
                  <a:gd name="connsiteX5" fmla="*/ 1482764 w 5621432"/>
                  <a:gd name="connsiteY5" fmla="*/ 3939665 h 4315196"/>
                  <a:gd name="connsiteX6" fmla="*/ 1482764 w 5621432"/>
                  <a:gd name="connsiteY6" fmla="*/ 4207538 h 4315196"/>
                  <a:gd name="connsiteX7" fmla="*/ 1479324 w 5621432"/>
                  <a:gd name="connsiteY7" fmla="*/ 4205951 h 4315196"/>
                  <a:gd name="connsiteX8" fmla="*/ 3551353 w 5621432"/>
                  <a:gd name="connsiteY8" fmla="*/ 3386610 h 4315196"/>
                  <a:gd name="connsiteX9" fmla="*/ 3727897 w 5621432"/>
                  <a:gd name="connsiteY9" fmla="*/ 3386610 h 4315196"/>
                  <a:gd name="connsiteX10" fmla="*/ 3729746 w 5621432"/>
                  <a:gd name="connsiteY10" fmla="*/ 3393438 h 4315196"/>
                  <a:gd name="connsiteX11" fmla="*/ 3553818 w 5621432"/>
                  <a:gd name="connsiteY11" fmla="*/ 3393438 h 4315196"/>
                  <a:gd name="connsiteX12" fmla="*/ 1005046 w 5621432"/>
                  <a:gd name="connsiteY12" fmla="*/ 3223568 h 4315196"/>
                  <a:gd name="connsiteX13" fmla="*/ 1009381 w 5621432"/>
                  <a:gd name="connsiteY13" fmla="*/ 3229570 h 4315196"/>
                  <a:gd name="connsiteX14" fmla="*/ 951103 w 5621432"/>
                  <a:gd name="connsiteY14" fmla="*/ 3283367 h 4315196"/>
                  <a:gd name="connsiteX15" fmla="*/ 946768 w 5621432"/>
                  <a:gd name="connsiteY15" fmla="*/ 3277364 h 4315196"/>
                  <a:gd name="connsiteX16" fmla="*/ 2899475 w 5621432"/>
                  <a:gd name="connsiteY16" fmla="*/ 3120324 h 4315196"/>
                  <a:gd name="connsiteX17" fmla="*/ 2902915 w 5621432"/>
                  <a:gd name="connsiteY17" fmla="*/ 3120324 h 4315196"/>
                  <a:gd name="connsiteX18" fmla="*/ 2902915 w 5621432"/>
                  <a:gd name="connsiteY18" fmla="*/ 3443350 h 4315196"/>
                  <a:gd name="connsiteX19" fmla="*/ 2899475 w 5621432"/>
                  <a:gd name="connsiteY19" fmla="*/ 3441233 h 4315196"/>
                  <a:gd name="connsiteX20" fmla="*/ 532481 w 5621432"/>
                  <a:gd name="connsiteY20" fmla="*/ 1695265 h 4315196"/>
                  <a:gd name="connsiteX21" fmla="*/ 535997 w 5621432"/>
                  <a:gd name="connsiteY21" fmla="*/ 1700133 h 4315196"/>
                  <a:gd name="connsiteX22" fmla="*/ 477156 w 5621432"/>
                  <a:gd name="connsiteY22" fmla="*/ 3221001 h 4315196"/>
                  <a:gd name="connsiteX23" fmla="*/ 473384 w 5621432"/>
                  <a:gd name="connsiteY23" fmla="*/ 3222742 h 4315196"/>
                  <a:gd name="connsiteX24" fmla="*/ 531945 w 5621432"/>
                  <a:gd name="connsiteY24" fmla="*/ 1475097 h 4315196"/>
                  <a:gd name="connsiteX25" fmla="*/ 535997 w 5621432"/>
                  <a:gd name="connsiteY25" fmla="*/ 1481642 h 4315196"/>
                  <a:gd name="connsiteX26" fmla="*/ 418770 w 5621432"/>
                  <a:gd name="connsiteY26" fmla="*/ 1535749 h 4315196"/>
                  <a:gd name="connsiteX27" fmla="*/ 414211 w 5621432"/>
                  <a:gd name="connsiteY27" fmla="*/ 1529437 h 4315196"/>
                  <a:gd name="connsiteX28" fmla="*/ 295865 w 5621432"/>
                  <a:gd name="connsiteY28" fmla="*/ 932240 h 4315196"/>
                  <a:gd name="connsiteX29" fmla="*/ 299305 w 5621432"/>
                  <a:gd name="connsiteY29" fmla="*/ 935415 h 4315196"/>
                  <a:gd name="connsiteX30" fmla="*/ 299305 w 5621432"/>
                  <a:gd name="connsiteY30" fmla="*/ 1098012 h 4315196"/>
                  <a:gd name="connsiteX31" fmla="*/ 295865 w 5621432"/>
                  <a:gd name="connsiteY31" fmla="*/ 1092455 h 4315196"/>
                  <a:gd name="connsiteX32" fmla="*/ 3668724 w 5621432"/>
                  <a:gd name="connsiteY32" fmla="*/ 873964 h 4315196"/>
                  <a:gd name="connsiteX33" fmla="*/ 3787070 w 5621432"/>
                  <a:gd name="connsiteY33" fmla="*/ 928587 h 4315196"/>
                  <a:gd name="connsiteX34" fmla="*/ 3846243 w 5621432"/>
                  <a:gd name="connsiteY34" fmla="*/ 1037832 h 4315196"/>
                  <a:gd name="connsiteX35" fmla="*/ 4082934 w 5621432"/>
                  <a:gd name="connsiteY35" fmla="*/ 983209 h 4315196"/>
                  <a:gd name="connsiteX36" fmla="*/ 4378799 w 5621432"/>
                  <a:gd name="connsiteY36" fmla="*/ 1201700 h 4315196"/>
                  <a:gd name="connsiteX37" fmla="*/ 4615491 w 5621432"/>
                  <a:gd name="connsiteY37" fmla="*/ 1256323 h 4315196"/>
                  <a:gd name="connsiteX38" fmla="*/ 4852183 w 5621432"/>
                  <a:gd name="connsiteY38" fmla="*/ 1310946 h 4315196"/>
                  <a:gd name="connsiteX39" fmla="*/ 5207221 w 5621432"/>
                  <a:gd name="connsiteY39" fmla="*/ 1529437 h 4315196"/>
                  <a:gd name="connsiteX40" fmla="*/ 5384740 w 5621432"/>
                  <a:gd name="connsiteY40" fmla="*/ 1584060 h 4315196"/>
                  <a:gd name="connsiteX41" fmla="*/ 5621432 w 5621432"/>
                  <a:gd name="connsiteY41" fmla="*/ 1747928 h 4315196"/>
                  <a:gd name="connsiteX42" fmla="*/ 5621432 w 5621432"/>
                  <a:gd name="connsiteY42" fmla="*/ 2021041 h 4315196"/>
                  <a:gd name="connsiteX43" fmla="*/ 5503086 w 5621432"/>
                  <a:gd name="connsiteY43" fmla="*/ 2021041 h 4315196"/>
                  <a:gd name="connsiteX44" fmla="*/ 5266394 w 5621432"/>
                  <a:gd name="connsiteY44" fmla="*/ 2130287 h 4315196"/>
                  <a:gd name="connsiteX45" fmla="*/ 4911356 w 5621432"/>
                  <a:gd name="connsiteY45" fmla="*/ 2130287 h 4315196"/>
                  <a:gd name="connsiteX46" fmla="*/ 4793010 w 5621432"/>
                  <a:gd name="connsiteY46" fmla="*/ 2239532 h 4315196"/>
                  <a:gd name="connsiteX47" fmla="*/ 4793010 w 5621432"/>
                  <a:gd name="connsiteY47" fmla="*/ 2294155 h 4315196"/>
                  <a:gd name="connsiteX48" fmla="*/ 4852183 w 5621432"/>
                  <a:gd name="connsiteY48" fmla="*/ 2403401 h 4315196"/>
                  <a:gd name="connsiteX49" fmla="*/ 4852183 w 5621432"/>
                  <a:gd name="connsiteY49" fmla="*/ 2458023 h 4315196"/>
                  <a:gd name="connsiteX50" fmla="*/ 4793010 w 5621432"/>
                  <a:gd name="connsiteY50" fmla="*/ 2567269 h 4315196"/>
                  <a:gd name="connsiteX51" fmla="*/ 4852183 w 5621432"/>
                  <a:gd name="connsiteY51" fmla="*/ 2567269 h 4315196"/>
                  <a:gd name="connsiteX52" fmla="*/ 5148048 w 5621432"/>
                  <a:gd name="connsiteY52" fmla="*/ 2895005 h 4315196"/>
                  <a:gd name="connsiteX53" fmla="*/ 5207221 w 5621432"/>
                  <a:gd name="connsiteY53" fmla="*/ 3113496 h 4315196"/>
                  <a:gd name="connsiteX54" fmla="*/ 5148048 w 5621432"/>
                  <a:gd name="connsiteY54" fmla="*/ 3277364 h 4315196"/>
                  <a:gd name="connsiteX55" fmla="*/ 5148048 w 5621432"/>
                  <a:gd name="connsiteY55" fmla="*/ 3331987 h 4315196"/>
                  <a:gd name="connsiteX56" fmla="*/ 5088875 w 5621432"/>
                  <a:gd name="connsiteY56" fmla="*/ 3441233 h 4315196"/>
                  <a:gd name="connsiteX57" fmla="*/ 4970529 w 5621432"/>
                  <a:gd name="connsiteY57" fmla="*/ 3441233 h 4315196"/>
                  <a:gd name="connsiteX58" fmla="*/ 4911356 w 5621432"/>
                  <a:gd name="connsiteY58" fmla="*/ 3331987 h 4315196"/>
                  <a:gd name="connsiteX59" fmla="*/ 4852183 w 5621432"/>
                  <a:gd name="connsiteY59" fmla="*/ 3331987 h 4315196"/>
                  <a:gd name="connsiteX60" fmla="*/ 4674664 w 5621432"/>
                  <a:gd name="connsiteY60" fmla="*/ 2949628 h 4315196"/>
                  <a:gd name="connsiteX61" fmla="*/ 4497145 w 5621432"/>
                  <a:gd name="connsiteY61" fmla="*/ 2949628 h 4315196"/>
                  <a:gd name="connsiteX62" fmla="*/ 4378799 w 5621432"/>
                  <a:gd name="connsiteY62" fmla="*/ 2840382 h 4315196"/>
                  <a:gd name="connsiteX63" fmla="*/ 4319626 w 5621432"/>
                  <a:gd name="connsiteY63" fmla="*/ 2895005 h 4315196"/>
                  <a:gd name="connsiteX64" fmla="*/ 4260454 w 5621432"/>
                  <a:gd name="connsiteY64" fmla="*/ 3113496 h 4315196"/>
                  <a:gd name="connsiteX65" fmla="*/ 4082934 w 5621432"/>
                  <a:gd name="connsiteY65" fmla="*/ 3004251 h 4315196"/>
                  <a:gd name="connsiteX66" fmla="*/ 4082934 w 5621432"/>
                  <a:gd name="connsiteY66" fmla="*/ 3168119 h 4315196"/>
                  <a:gd name="connsiteX67" fmla="*/ 3964589 w 5621432"/>
                  <a:gd name="connsiteY67" fmla="*/ 3222742 h 4315196"/>
                  <a:gd name="connsiteX68" fmla="*/ 3905416 w 5621432"/>
                  <a:gd name="connsiteY68" fmla="*/ 3168119 h 4315196"/>
                  <a:gd name="connsiteX69" fmla="*/ 3787070 w 5621432"/>
                  <a:gd name="connsiteY69" fmla="*/ 3168119 h 4315196"/>
                  <a:gd name="connsiteX70" fmla="*/ 3734248 w 5621432"/>
                  <a:gd name="connsiteY70" fmla="*/ 3151866 h 4315196"/>
                  <a:gd name="connsiteX71" fmla="*/ 3723828 w 5621432"/>
                  <a:gd name="connsiteY71" fmla="*/ 3131027 h 4315196"/>
                  <a:gd name="connsiteX72" fmla="*/ 3638103 w 5621432"/>
                  <a:gd name="connsiteY72" fmla="*/ 3035777 h 4315196"/>
                  <a:gd name="connsiteX73" fmla="*/ 3561903 w 5621432"/>
                  <a:gd name="connsiteY73" fmla="*/ 3073877 h 4315196"/>
                  <a:gd name="connsiteX74" fmla="*/ 3495228 w 5621432"/>
                  <a:gd name="connsiteY74" fmla="*/ 2997677 h 4315196"/>
                  <a:gd name="connsiteX75" fmla="*/ 3438078 w 5621432"/>
                  <a:gd name="connsiteY75" fmla="*/ 2892902 h 4315196"/>
                  <a:gd name="connsiteX76" fmla="*/ 3323778 w 5621432"/>
                  <a:gd name="connsiteY76" fmla="*/ 2854802 h 4315196"/>
                  <a:gd name="connsiteX77" fmla="*/ 3285678 w 5621432"/>
                  <a:gd name="connsiteY77" fmla="*/ 2778602 h 4315196"/>
                  <a:gd name="connsiteX78" fmla="*/ 3266628 w 5621432"/>
                  <a:gd name="connsiteY78" fmla="*/ 2673827 h 4315196"/>
                  <a:gd name="connsiteX79" fmla="*/ 3342828 w 5621432"/>
                  <a:gd name="connsiteY79" fmla="*/ 2607152 h 4315196"/>
                  <a:gd name="connsiteX80" fmla="*/ 3457128 w 5621432"/>
                  <a:gd name="connsiteY80" fmla="*/ 2530952 h 4315196"/>
                  <a:gd name="connsiteX81" fmla="*/ 3428553 w 5621432"/>
                  <a:gd name="connsiteY81" fmla="*/ 2435702 h 4315196"/>
                  <a:gd name="connsiteX82" fmla="*/ 3352353 w 5621432"/>
                  <a:gd name="connsiteY82" fmla="*/ 2349977 h 4315196"/>
                  <a:gd name="connsiteX83" fmla="*/ 3466653 w 5621432"/>
                  <a:gd name="connsiteY83" fmla="*/ 2302352 h 4315196"/>
                  <a:gd name="connsiteX84" fmla="*/ 3466653 w 5621432"/>
                  <a:gd name="connsiteY84" fmla="*/ 2254727 h 4315196"/>
                  <a:gd name="connsiteX85" fmla="*/ 3580953 w 5621432"/>
                  <a:gd name="connsiteY85" fmla="*/ 2235677 h 4315196"/>
                  <a:gd name="connsiteX86" fmla="*/ 3733353 w 5621432"/>
                  <a:gd name="connsiteY86" fmla="*/ 2340452 h 4315196"/>
                  <a:gd name="connsiteX87" fmla="*/ 3800028 w 5621432"/>
                  <a:gd name="connsiteY87" fmla="*/ 2330927 h 4315196"/>
                  <a:gd name="connsiteX88" fmla="*/ 3923853 w 5621432"/>
                  <a:gd name="connsiteY88" fmla="*/ 2283302 h 4315196"/>
                  <a:gd name="connsiteX89" fmla="*/ 3961953 w 5621432"/>
                  <a:gd name="connsiteY89" fmla="*/ 2369027 h 4315196"/>
                  <a:gd name="connsiteX90" fmla="*/ 4038153 w 5621432"/>
                  <a:gd name="connsiteY90" fmla="*/ 2426177 h 4315196"/>
                  <a:gd name="connsiteX91" fmla="*/ 4123878 w 5621432"/>
                  <a:gd name="connsiteY91" fmla="*/ 2407127 h 4315196"/>
                  <a:gd name="connsiteX92" fmla="*/ 4200078 w 5621432"/>
                  <a:gd name="connsiteY92" fmla="*/ 2340452 h 4315196"/>
                  <a:gd name="connsiteX93" fmla="*/ 4247703 w 5621432"/>
                  <a:gd name="connsiteY93" fmla="*/ 2216627 h 4315196"/>
                  <a:gd name="connsiteX94" fmla="*/ 4285803 w 5621432"/>
                  <a:gd name="connsiteY94" fmla="*/ 2149952 h 4315196"/>
                  <a:gd name="connsiteX95" fmla="*/ 4257228 w 5621432"/>
                  <a:gd name="connsiteY95" fmla="*/ 2092802 h 4315196"/>
                  <a:gd name="connsiteX96" fmla="*/ 4304853 w 5621432"/>
                  <a:gd name="connsiteY96" fmla="*/ 2016602 h 4315196"/>
                  <a:gd name="connsiteX97" fmla="*/ 4371528 w 5621432"/>
                  <a:gd name="connsiteY97" fmla="*/ 2026127 h 4315196"/>
                  <a:gd name="connsiteX98" fmla="*/ 4447728 w 5621432"/>
                  <a:gd name="connsiteY98" fmla="*/ 1988027 h 4315196"/>
                  <a:gd name="connsiteX99" fmla="*/ 4495353 w 5621432"/>
                  <a:gd name="connsiteY99" fmla="*/ 2035652 h 4315196"/>
                  <a:gd name="connsiteX100" fmla="*/ 4533453 w 5621432"/>
                  <a:gd name="connsiteY100" fmla="*/ 2016602 h 4315196"/>
                  <a:gd name="connsiteX101" fmla="*/ 4523928 w 5621432"/>
                  <a:gd name="connsiteY101" fmla="*/ 1959452 h 4315196"/>
                  <a:gd name="connsiteX102" fmla="*/ 4562028 w 5621432"/>
                  <a:gd name="connsiteY102" fmla="*/ 1911827 h 4315196"/>
                  <a:gd name="connsiteX103" fmla="*/ 4562028 w 5621432"/>
                  <a:gd name="connsiteY103" fmla="*/ 1835627 h 4315196"/>
                  <a:gd name="connsiteX104" fmla="*/ 4619178 w 5621432"/>
                  <a:gd name="connsiteY104" fmla="*/ 1788002 h 4315196"/>
                  <a:gd name="connsiteX105" fmla="*/ 4600128 w 5621432"/>
                  <a:gd name="connsiteY105" fmla="*/ 1759427 h 4315196"/>
                  <a:gd name="connsiteX106" fmla="*/ 4657278 w 5621432"/>
                  <a:gd name="connsiteY106" fmla="*/ 1711802 h 4315196"/>
                  <a:gd name="connsiteX107" fmla="*/ 4666803 w 5621432"/>
                  <a:gd name="connsiteY107" fmla="*/ 1673702 h 4315196"/>
                  <a:gd name="connsiteX108" fmla="*/ 4733478 w 5621432"/>
                  <a:gd name="connsiteY108" fmla="*/ 1664177 h 4315196"/>
                  <a:gd name="connsiteX109" fmla="*/ 4771578 w 5621432"/>
                  <a:gd name="connsiteY109" fmla="*/ 1635602 h 4315196"/>
                  <a:gd name="connsiteX110" fmla="*/ 4819203 w 5621432"/>
                  <a:gd name="connsiteY110" fmla="*/ 1587977 h 4315196"/>
                  <a:gd name="connsiteX111" fmla="*/ 4800153 w 5621432"/>
                  <a:gd name="connsiteY111" fmla="*/ 1559402 h 4315196"/>
                  <a:gd name="connsiteX112" fmla="*/ 4723953 w 5621432"/>
                  <a:gd name="connsiteY112" fmla="*/ 1483202 h 4315196"/>
                  <a:gd name="connsiteX113" fmla="*/ 4685853 w 5621432"/>
                  <a:gd name="connsiteY113" fmla="*/ 1435577 h 4315196"/>
                  <a:gd name="connsiteX114" fmla="*/ 4723953 w 5621432"/>
                  <a:gd name="connsiteY114" fmla="*/ 1416527 h 4315196"/>
                  <a:gd name="connsiteX115" fmla="*/ 4733478 w 5621432"/>
                  <a:gd name="connsiteY115" fmla="*/ 1378427 h 4315196"/>
                  <a:gd name="connsiteX116" fmla="*/ 4762053 w 5621432"/>
                  <a:gd name="connsiteY116" fmla="*/ 1321277 h 4315196"/>
                  <a:gd name="connsiteX117" fmla="*/ 4883954 w 5621432"/>
                  <a:gd name="connsiteY117" fmla="*/ 1335209 h 4315196"/>
                  <a:gd name="connsiteX118" fmla="*/ 4855623 w 5621432"/>
                  <a:gd name="connsiteY118" fmla="*/ 1317774 h 4315196"/>
                  <a:gd name="connsiteX119" fmla="*/ 4618931 w 5621432"/>
                  <a:gd name="connsiteY119" fmla="*/ 1263151 h 4315196"/>
                  <a:gd name="connsiteX120" fmla="*/ 4382239 w 5621432"/>
                  <a:gd name="connsiteY120" fmla="*/ 1208528 h 4315196"/>
                  <a:gd name="connsiteX121" fmla="*/ 4086374 w 5621432"/>
                  <a:gd name="connsiteY121" fmla="*/ 990037 h 4315196"/>
                  <a:gd name="connsiteX122" fmla="*/ 3849683 w 5621432"/>
                  <a:gd name="connsiteY122" fmla="*/ 1044660 h 4315196"/>
                  <a:gd name="connsiteX123" fmla="*/ 3790510 w 5621432"/>
                  <a:gd name="connsiteY123" fmla="*/ 935415 h 4315196"/>
                  <a:gd name="connsiteX124" fmla="*/ 3672164 w 5621432"/>
                  <a:gd name="connsiteY124" fmla="*/ 880792 h 4315196"/>
                  <a:gd name="connsiteX125" fmla="*/ 3494645 w 5621432"/>
                  <a:gd name="connsiteY125" fmla="*/ 1099283 h 4315196"/>
                  <a:gd name="connsiteX126" fmla="*/ 3198780 w 5621432"/>
                  <a:gd name="connsiteY126" fmla="*/ 1044660 h 4315196"/>
                  <a:gd name="connsiteX127" fmla="*/ 3080434 w 5621432"/>
                  <a:gd name="connsiteY127" fmla="*/ 935415 h 4315196"/>
                  <a:gd name="connsiteX128" fmla="*/ 3078456 w 5621432"/>
                  <a:gd name="connsiteY128" fmla="*/ 929936 h 4315196"/>
                  <a:gd name="connsiteX129" fmla="*/ 3195340 w 5621432"/>
                  <a:gd name="connsiteY129" fmla="*/ 1037832 h 4315196"/>
                  <a:gd name="connsiteX130" fmla="*/ 3491205 w 5621432"/>
                  <a:gd name="connsiteY130" fmla="*/ 1092455 h 4315196"/>
                  <a:gd name="connsiteX131" fmla="*/ 2545655 w 5621432"/>
                  <a:gd name="connsiteY131" fmla="*/ 328411 h 4315196"/>
                  <a:gd name="connsiteX132" fmla="*/ 2840302 w 5621432"/>
                  <a:gd name="connsiteY132" fmla="*/ 491605 h 4315196"/>
                  <a:gd name="connsiteX133" fmla="*/ 2958648 w 5621432"/>
                  <a:gd name="connsiteY133" fmla="*/ 491605 h 4315196"/>
                  <a:gd name="connsiteX134" fmla="*/ 2958648 w 5621432"/>
                  <a:gd name="connsiteY134" fmla="*/ 498433 h 4315196"/>
                  <a:gd name="connsiteX135" fmla="*/ 2843742 w 5621432"/>
                  <a:gd name="connsiteY135" fmla="*/ 498433 h 4315196"/>
                  <a:gd name="connsiteX136" fmla="*/ 2547877 w 5621432"/>
                  <a:gd name="connsiteY136" fmla="*/ 334565 h 4315196"/>
                  <a:gd name="connsiteX137" fmla="*/ 177347 w 5621432"/>
                  <a:gd name="connsiteY137" fmla="*/ 327896 h 4315196"/>
                  <a:gd name="connsiteX138" fmla="*/ 180959 w 5621432"/>
                  <a:gd name="connsiteY138" fmla="*/ 334565 h 4315196"/>
                  <a:gd name="connsiteX139" fmla="*/ 62613 w 5621432"/>
                  <a:gd name="connsiteY139" fmla="*/ 443810 h 4315196"/>
                  <a:gd name="connsiteX140" fmla="*/ 3440 w 5621432"/>
                  <a:gd name="connsiteY140" fmla="*/ 662301 h 4315196"/>
                  <a:gd name="connsiteX141" fmla="*/ 3440 w 5621432"/>
                  <a:gd name="connsiteY141" fmla="*/ 711683 h 4315196"/>
                  <a:gd name="connsiteX142" fmla="*/ 0 w 5621432"/>
                  <a:gd name="connsiteY142" fmla="*/ 710096 h 4315196"/>
                  <a:gd name="connsiteX143" fmla="*/ 0 w 5621432"/>
                  <a:gd name="connsiteY143" fmla="*/ 655473 h 4315196"/>
                  <a:gd name="connsiteX144" fmla="*/ 59173 w 5621432"/>
                  <a:gd name="connsiteY144" fmla="*/ 436982 h 4315196"/>
                  <a:gd name="connsiteX145" fmla="*/ 2485265 w 5621432"/>
                  <a:gd name="connsiteY145" fmla="*/ 163868 h 4315196"/>
                  <a:gd name="connsiteX146" fmla="*/ 2487869 w 5621432"/>
                  <a:gd name="connsiteY146" fmla="*/ 171082 h 4315196"/>
                  <a:gd name="connsiteX147" fmla="*/ 2370359 w 5621432"/>
                  <a:gd name="connsiteY147" fmla="*/ 225319 h 4315196"/>
                  <a:gd name="connsiteX148" fmla="*/ 2192840 w 5621432"/>
                  <a:gd name="connsiteY148" fmla="*/ 225319 h 4315196"/>
                  <a:gd name="connsiteX149" fmla="*/ 2192840 w 5621432"/>
                  <a:gd name="connsiteY149" fmla="*/ 279942 h 4315196"/>
                  <a:gd name="connsiteX150" fmla="*/ 2252013 w 5621432"/>
                  <a:gd name="connsiteY150" fmla="*/ 498433 h 4315196"/>
                  <a:gd name="connsiteX151" fmla="*/ 2133667 w 5621432"/>
                  <a:gd name="connsiteY151" fmla="*/ 662301 h 4315196"/>
                  <a:gd name="connsiteX152" fmla="*/ 1896975 w 5621432"/>
                  <a:gd name="connsiteY152" fmla="*/ 607678 h 4315196"/>
                  <a:gd name="connsiteX153" fmla="*/ 1660283 w 5621432"/>
                  <a:gd name="connsiteY153" fmla="*/ 662301 h 4315196"/>
                  <a:gd name="connsiteX154" fmla="*/ 1601110 w 5621432"/>
                  <a:gd name="connsiteY154" fmla="*/ 880792 h 4315196"/>
                  <a:gd name="connsiteX155" fmla="*/ 1305245 w 5621432"/>
                  <a:gd name="connsiteY155" fmla="*/ 880792 h 4315196"/>
                  <a:gd name="connsiteX156" fmla="*/ 1186899 w 5621432"/>
                  <a:gd name="connsiteY156" fmla="*/ 771546 h 4315196"/>
                  <a:gd name="connsiteX157" fmla="*/ 1127727 w 5621432"/>
                  <a:gd name="connsiteY157" fmla="*/ 716924 h 4315196"/>
                  <a:gd name="connsiteX158" fmla="*/ 1127727 w 5621432"/>
                  <a:gd name="connsiteY158" fmla="*/ 771546 h 4315196"/>
                  <a:gd name="connsiteX159" fmla="*/ 950208 w 5621432"/>
                  <a:gd name="connsiteY159" fmla="*/ 826169 h 4315196"/>
                  <a:gd name="connsiteX160" fmla="*/ 772689 w 5621432"/>
                  <a:gd name="connsiteY160" fmla="*/ 553056 h 4315196"/>
                  <a:gd name="connsiteX161" fmla="*/ 654343 w 5621432"/>
                  <a:gd name="connsiteY161" fmla="*/ 553056 h 4315196"/>
                  <a:gd name="connsiteX162" fmla="*/ 654343 w 5621432"/>
                  <a:gd name="connsiteY162" fmla="*/ 546228 h 4315196"/>
                  <a:gd name="connsiteX163" fmla="*/ 769249 w 5621432"/>
                  <a:gd name="connsiteY163" fmla="*/ 546228 h 4315196"/>
                  <a:gd name="connsiteX164" fmla="*/ 946768 w 5621432"/>
                  <a:gd name="connsiteY164" fmla="*/ 819341 h 4315196"/>
                  <a:gd name="connsiteX165" fmla="*/ 1124286 w 5621432"/>
                  <a:gd name="connsiteY165" fmla="*/ 764718 h 4315196"/>
                  <a:gd name="connsiteX166" fmla="*/ 1124286 w 5621432"/>
                  <a:gd name="connsiteY166" fmla="*/ 710096 h 4315196"/>
                  <a:gd name="connsiteX167" fmla="*/ 1183459 w 5621432"/>
                  <a:gd name="connsiteY167" fmla="*/ 764718 h 4315196"/>
                  <a:gd name="connsiteX168" fmla="*/ 1301805 w 5621432"/>
                  <a:gd name="connsiteY168" fmla="*/ 873964 h 4315196"/>
                  <a:gd name="connsiteX169" fmla="*/ 1597670 w 5621432"/>
                  <a:gd name="connsiteY169" fmla="*/ 873964 h 4315196"/>
                  <a:gd name="connsiteX170" fmla="*/ 1656843 w 5621432"/>
                  <a:gd name="connsiteY170" fmla="*/ 655473 h 4315196"/>
                  <a:gd name="connsiteX171" fmla="*/ 1893535 w 5621432"/>
                  <a:gd name="connsiteY171" fmla="*/ 600850 h 4315196"/>
                  <a:gd name="connsiteX172" fmla="*/ 2130227 w 5621432"/>
                  <a:gd name="connsiteY172" fmla="*/ 655473 h 4315196"/>
                  <a:gd name="connsiteX173" fmla="*/ 2248573 w 5621432"/>
                  <a:gd name="connsiteY173" fmla="*/ 491605 h 4315196"/>
                  <a:gd name="connsiteX174" fmla="*/ 2189400 w 5621432"/>
                  <a:gd name="connsiteY174" fmla="*/ 273114 h 4315196"/>
                  <a:gd name="connsiteX175" fmla="*/ 2189400 w 5621432"/>
                  <a:gd name="connsiteY175" fmla="*/ 218491 h 4315196"/>
                  <a:gd name="connsiteX176" fmla="*/ 2366919 w 5621432"/>
                  <a:gd name="connsiteY176" fmla="*/ 218491 h 4315196"/>
                  <a:gd name="connsiteX177" fmla="*/ 118346 w 5621432"/>
                  <a:gd name="connsiteY177" fmla="*/ 0 h 4315196"/>
                  <a:gd name="connsiteX178" fmla="*/ 236692 w 5621432"/>
                  <a:gd name="connsiteY178" fmla="*/ 0 h 4315196"/>
                  <a:gd name="connsiteX179" fmla="*/ 295865 w 5621432"/>
                  <a:gd name="connsiteY179" fmla="*/ 109246 h 4315196"/>
                  <a:gd name="connsiteX180" fmla="*/ 473384 w 5621432"/>
                  <a:gd name="connsiteY180" fmla="*/ 109246 h 4315196"/>
                  <a:gd name="connsiteX181" fmla="*/ 650903 w 5621432"/>
                  <a:gd name="connsiteY181" fmla="*/ 273114 h 4315196"/>
                  <a:gd name="connsiteX182" fmla="*/ 650903 w 5621432"/>
                  <a:gd name="connsiteY182" fmla="*/ 276766 h 4315196"/>
                  <a:gd name="connsiteX183" fmla="*/ 476824 w 5621432"/>
                  <a:gd name="connsiteY183" fmla="*/ 116074 h 4315196"/>
                  <a:gd name="connsiteX184" fmla="*/ 299305 w 5621432"/>
                  <a:gd name="connsiteY184" fmla="*/ 116074 h 4315196"/>
                  <a:gd name="connsiteX185" fmla="*/ 240132 w 5621432"/>
                  <a:gd name="connsiteY185" fmla="*/ 6828 h 4315196"/>
                  <a:gd name="connsiteX186" fmla="*/ 121786 w 5621432"/>
                  <a:gd name="connsiteY186" fmla="*/ 6828 h 4315196"/>
                  <a:gd name="connsiteX187" fmla="*/ 121786 w 5621432"/>
                  <a:gd name="connsiteY187" fmla="*/ 224842 h 4315196"/>
                  <a:gd name="connsiteX188" fmla="*/ 118346 w 5621432"/>
                  <a:gd name="connsiteY188"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621432" h="4315196">
                    <a:moveTo>
                      <a:pt x="1597670" y="4265814"/>
                    </a:moveTo>
                    <a:lnTo>
                      <a:pt x="1601110" y="4267402"/>
                    </a:lnTo>
                    <a:lnTo>
                      <a:pt x="1601110" y="4315196"/>
                    </a:lnTo>
                    <a:lnTo>
                      <a:pt x="1597670" y="4315196"/>
                    </a:lnTo>
                    <a:close/>
                    <a:moveTo>
                      <a:pt x="1479324" y="3933314"/>
                    </a:moveTo>
                    <a:lnTo>
                      <a:pt x="1482764" y="3939665"/>
                    </a:lnTo>
                    <a:lnTo>
                      <a:pt x="1482764" y="4207538"/>
                    </a:lnTo>
                    <a:lnTo>
                      <a:pt x="1479324" y="4205951"/>
                    </a:lnTo>
                    <a:close/>
                    <a:moveTo>
                      <a:pt x="3551353" y="3386610"/>
                    </a:moveTo>
                    <a:lnTo>
                      <a:pt x="3727897" y="3386610"/>
                    </a:lnTo>
                    <a:lnTo>
                      <a:pt x="3729746" y="3393438"/>
                    </a:lnTo>
                    <a:lnTo>
                      <a:pt x="3553818" y="3393438"/>
                    </a:lnTo>
                    <a:close/>
                    <a:moveTo>
                      <a:pt x="1005046" y="3223568"/>
                    </a:moveTo>
                    <a:lnTo>
                      <a:pt x="1009381" y="3229570"/>
                    </a:lnTo>
                    <a:lnTo>
                      <a:pt x="951103" y="3283367"/>
                    </a:lnTo>
                    <a:lnTo>
                      <a:pt x="946768" y="3277364"/>
                    </a:lnTo>
                    <a:close/>
                    <a:moveTo>
                      <a:pt x="2899475" y="3120324"/>
                    </a:moveTo>
                    <a:lnTo>
                      <a:pt x="2902915" y="3120324"/>
                    </a:lnTo>
                    <a:lnTo>
                      <a:pt x="2902915" y="3443350"/>
                    </a:lnTo>
                    <a:lnTo>
                      <a:pt x="2899475" y="3441233"/>
                    </a:lnTo>
                    <a:close/>
                    <a:moveTo>
                      <a:pt x="532481" y="1695265"/>
                    </a:moveTo>
                    <a:lnTo>
                      <a:pt x="535997" y="1700133"/>
                    </a:lnTo>
                    <a:lnTo>
                      <a:pt x="477156" y="3221001"/>
                    </a:lnTo>
                    <a:lnTo>
                      <a:pt x="473384" y="3222742"/>
                    </a:lnTo>
                    <a:close/>
                    <a:moveTo>
                      <a:pt x="531945" y="1475097"/>
                    </a:moveTo>
                    <a:lnTo>
                      <a:pt x="535997" y="1481642"/>
                    </a:lnTo>
                    <a:lnTo>
                      <a:pt x="418770" y="1535749"/>
                    </a:lnTo>
                    <a:lnTo>
                      <a:pt x="414211" y="1529437"/>
                    </a:lnTo>
                    <a:close/>
                    <a:moveTo>
                      <a:pt x="295865" y="932240"/>
                    </a:moveTo>
                    <a:lnTo>
                      <a:pt x="299305" y="935415"/>
                    </a:lnTo>
                    <a:lnTo>
                      <a:pt x="299305" y="1098012"/>
                    </a:lnTo>
                    <a:lnTo>
                      <a:pt x="295865" y="1092455"/>
                    </a:lnTo>
                    <a:close/>
                    <a:moveTo>
                      <a:pt x="3668724" y="873964"/>
                    </a:moveTo>
                    <a:lnTo>
                      <a:pt x="3787070" y="928587"/>
                    </a:lnTo>
                    <a:lnTo>
                      <a:pt x="3846243" y="1037832"/>
                    </a:lnTo>
                    <a:lnTo>
                      <a:pt x="4082934" y="983209"/>
                    </a:lnTo>
                    <a:lnTo>
                      <a:pt x="4378799" y="1201700"/>
                    </a:lnTo>
                    <a:lnTo>
                      <a:pt x="4615491" y="1256323"/>
                    </a:lnTo>
                    <a:lnTo>
                      <a:pt x="4852183" y="1310946"/>
                    </a:lnTo>
                    <a:lnTo>
                      <a:pt x="5207221" y="1529437"/>
                    </a:lnTo>
                    <a:lnTo>
                      <a:pt x="5384740" y="1584060"/>
                    </a:lnTo>
                    <a:lnTo>
                      <a:pt x="5621432" y="1747928"/>
                    </a:lnTo>
                    <a:lnTo>
                      <a:pt x="5621432" y="2021041"/>
                    </a:lnTo>
                    <a:lnTo>
                      <a:pt x="5503086" y="2021041"/>
                    </a:lnTo>
                    <a:lnTo>
                      <a:pt x="5266394" y="2130287"/>
                    </a:lnTo>
                    <a:lnTo>
                      <a:pt x="4911356" y="2130287"/>
                    </a:lnTo>
                    <a:lnTo>
                      <a:pt x="4793010" y="2239532"/>
                    </a:lnTo>
                    <a:lnTo>
                      <a:pt x="4793010" y="2294155"/>
                    </a:lnTo>
                    <a:lnTo>
                      <a:pt x="4852183" y="2403401"/>
                    </a:lnTo>
                    <a:lnTo>
                      <a:pt x="4852183" y="2458023"/>
                    </a:lnTo>
                    <a:lnTo>
                      <a:pt x="4793010" y="2567269"/>
                    </a:lnTo>
                    <a:lnTo>
                      <a:pt x="4852183" y="2567269"/>
                    </a:lnTo>
                    <a:lnTo>
                      <a:pt x="5148048" y="2895005"/>
                    </a:lnTo>
                    <a:lnTo>
                      <a:pt x="5207221" y="3113496"/>
                    </a:lnTo>
                    <a:lnTo>
                      <a:pt x="5148048" y="3277364"/>
                    </a:lnTo>
                    <a:lnTo>
                      <a:pt x="5148048" y="3331987"/>
                    </a:lnTo>
                    <a:lnTo>
                      <a:pt x="5088875" y="3441233"/>
                    </a:lnTo>
                    <a:lnTo>
                      <a:pt x="4970529" y="3441233"/>
                    </a:lnTo>
                    <a:lnTo>
                      <a:pt x="4911356" y="3331987"/>
                    </a:lnTo>
                    <a:lnTo>
                      <a:pt x="4852183" y="3331987"/>
                    </a:lnTo>
                    <a:lnTo>
                      <a:pt x="4674664" y="2949628"/>
                    </a:lnTo>
                    <a:lnTo>
                      <a:pt x="4497145" y="2949628"/>
                    </a:lnTo>
                    <a:lnTo>
                      <a:pt x="4378799" y="2840382"/>
                    </a:lnTo>
                    <a:lnTo>
                      <a:pt x="4319626" y="2895005"/>
                    </a:lnTo>
                    <a:lnTo>
                      <a:pt x="4260454" y="3113496"/>
                    </a:lnTo>
                    <a:lnTo>
                      <a:pt x="4082934" y="3004251"/>
                    </a:lnTo>
                    <a:lnTo>
                      <a:pt x="4082934" y="3168119"/>
                    </a:lnTo>
                    <a:lnTo>
                      <a:pt x="3964589" y="3222742"/>
                    </a:lnTo>
                    <a:lnTo>
                      <a:pt x="3905416" y="3168119"/>
                    </a:lnTo>
                    <a:lnTo>
                      <a:pt x="3787070" y="3168119"/>
                    </a:lnTo>
                    <a:lnTo>
                      <a:pt x="3734248" y="3151866"/>
                    </a:lnTo>
                    <a:lnTo>
                      <a:pt x="3723828" y="3131027"/>
                    </a:lnTo>
                    <a:lnTo>
                      <a:pt x="3638103" y="3035777"/>
                    </a:lnTo>
                    <a:lnTo>
                      <a:pt x="3561903" y="3073877"/>
                    </a:lnTo>
                    <a:lnTo>
                      <a:pt x="3495228" y="2997677"/>
                    </a:lnTo>
                    <a:lnTo>
                      <a:pt x="3438078" y="2892902"/>
                    </a:lnTo>
                    <a:lnTo>
                      <a:pt x="3323778" y="2854802"/>
                    </a:lnTo>
                    <a:lnTo>
                      <a:pt x="3285678" y="2778602"/>
                    </a:lnTo>
                    <a:lnTo>
                      <a:pt x="3266628" y="2673827"/>
                    </a:lnTo>
                    <a:lnTo>
                      <a:pt x="3342828" y="2607152"/>
                    </a:lnTo>
                    <a:lnTo>
                      <a:pt x="3457128" y="2530952"/>
                    </a:lnTo>
                    <a:lnTo>
                      <a:pt x="3428553" y="2435702"/>
                    </a:lnTo>
                    <a:lnTo>
                      <a:pt x="3352353" y="2349977"/>
                    </a:lnTo>
                    <a:lnTo>
                      <a:pt x="3466653" y="2302352"/>
                    </a:lnTo>
                    <a:lnTo>
                      <a:pt x="3466653" y="2254727"/>
                    </a:lnTo>
                    <a:lnTo>
                      <a:pt x="3580953" y="2235677"/>
                    </a:lnTo>
                    <a:lnTo>
                      <a:pt x="3733353" y="2340452"/>
                    </a:lnTo>
                    <a:lnTo>
                      <a:pt x="3800028" y="2330927"/>
                    </a:lnTo>
                    <a:lnTo>
                      <a:pt x="3923853" y="2283302"/>
                    </a:lnTo>
                    <a:lnTo>
                      <a:pt x="3961953" y="2369027"/>
                    </a:lnTo>
                    <a:lnTo>
                      <a:pt x="4038153" y="2426177"/>
                    </a:lnTo>
                    <a:lnTo>
                      <a:pt x="4123878" y="2407127"/>
                    </a:lnTo>
                    <a:lnTo>
                      <a:pt x="4200078" y="2340452"/>
                    </a:lnTo>
                    <a:lnTo>
                      <a:pt x="4247703" y="2216627"/>
                    </a:lnTo>
                    <a:lnTo>
                      <a:pt x="4285803" y="2149952"/>
                    </a:lnTo>
                    <a:lnTo>
                      <a:pt x="4257228" y="2092802"/>
                    </a:lnTo>
                    <a:lnTo>
                      <a:pt x="4304853" y="2016602"/>
                    </a:lnTo>
                    <a:lnTo>
                      <a:pt x="4371528" y="2026127"/>
                    </a:lnTo>
                    <a:lnTo>
                      <a:pt x="4447728" y="1988027"/>
                    </a:lnTo>
                    <a:lnTo>
                      <a:pt x="4495353" y="2035652"/>
                    </a:lnTo>
                    <a:lnTo>
                      <a:pt x="4533453" y="2016602"/>
                    </a:lnTo>
                    <a:lnTo>
                      <a:pt x="4523928" y="1959452"/>
                    </a:lnTo>
                    <a:lnTo>
                      <a:pt x="4562028" y="1911827"/>
                    </a:lnTo>
                    <a:lnTo>
                      <a:pt x="4562028" y="1835627"/>
                    </a:lnTo>
                    <a:lnTo>
                      <a:pt x="4619178" y="1788002"/>
                    </a:lnTo>
                    <a:lnTo>
                      <a:pt x="4600128" y="1759427"/>
                    </a:lnTo>
                    <a:lnTo>
                      <a:pt x="4657278" y="1711802"/>
                    </a:lnTo>
                    <a:lnTo>
                      <a:pt x="4666803" y="1673702"/>
                    </a:lnTo>
                    <a:lnTo>
                      <a:pt x="4733478" y="1664177"/>
                    </a:lnTo>
                    <a:lnTo>
                      <a:pt x="4771578" y="1635602"/>
                    </a:lnTo>
                    <a:lnTo>
                      <a:pt x="4819203" y="1587977"/>
                    </a:lnTo>
                    <a:lnTo>
                      <a:pt x="4800153" y="1559402"/>
                    </a:lnTo>
                    <a:lnTo>
                      <a:pt x="4723953" y="1483202"/>
                    </a:lnTo>
                    <a:lnTo>
                      <a:pt x="4685853" y="1435577"/>
                    </a:lnTo>
                    <a:lnTo>
                      <a:pt x="4723953" y="1416527"/>
                    </a:lnTo>
                    <a:lnTo>
                      <a:pt x="4733478" y="1378427"/>
                    </a:lnTo>
                    <a:lnTo>
                      <a:pt x="4762053" y="1321277"/>
                    </a:lnTo>
                    <a:lnTo>
                      <a:pt x="4883954" y="1335209"/>
                    </a:lnTo>
                    <a:lnTo>
                      <a:pt x="4855623" y="1317774"/>
                    </a:lnTo>
                    <a:lnTo>
                      <a:pt x="4618931" y="1263151"/>
                    </a:lnTo>
                    <a:lnTo>
                      <a:pt x="4382239" y="1208528"/>
                    </a:lnTo>
                    <a:lnTo>
                      <a:pt x="4086374" y="990037"/>
                    </a:lnTo>
                    <a:lnTo>
                      <a:pt x="3849683" y="1044660"/>
                    </a:lnTo>
                    <a:lnTo>
                      <a:pt x="3790510" y="935415"/>
                    </a:lnTo>
                    <a:lnTo>
                      <a:pt x="3672164" y="880792"/>
                    </a:lnTo>
                    <a:lnTo>
                      <a:pt x="3494645" y="1099283"/>
                    </a:lnTo>
                    <a:lnTo>
                      <a:pt x="3198780" y="1044660"/>
                    </a:lnTo>
                    <a:lnTo>
                      <a:pt x="3080434" y="935415"/>
                    </a:lnTo>
                    <a:lnTo>
                      <a:pt x="3078456" y="929936"/>
                    </a:lnTo>
                    <a:lnTo>
                      <a:pt x="3195340" y="1037832"/>
                    </a:lnTo>
                    <a:lnTo>
                      <a:pt x="3491205" y="1092455"/>
                    </a:lnTo>
                    <a:close/>
                    <a:moveTo>
                      <a:pt x="2545655" y="328411"/>
                    </a:moveTo>
                    <a:lnTo>
                      <a:pt x="2840302" y="491605"/>
                    </a:lnTo>
                    <a:lnTo>
                      <a:pt x="2958648" y="491605"/>
                    </a:lnTo>
                    <a:lnTo>
                      <a:pt x="2958648" y="498433"/>
                    </a:lnTo>
                    <a:lnTo>
                      <a:pt x="2843742" y="498433"/>
                    </a:lnTo>
                    <a:lnTo>
                      <a:pt x="2547877" y="334565"/>
                    </a:lnTo>
                    <a:close/>
                    <a:moveTo>
                      <a:pt x="177347" y="327896"/>
                    </a:moveTo>
                    <a:lnTo>
                      <a:pt x="180959" y="334565"/>
                    </a:lnTo>
                    <a:lnTo>
                      <a:pt x="62613" y="443810"/>
                    </a:lnTo>
                    <a:lnTo>
                      <a:pt x="3440" y="662301"/>
                    </a:lnTo>
                    <a:lnTo>
                      <a:pt x="3440" y="711683"/>
                    </a:lnTo>
                    <a:lnTo>
                      <a:pt x="0" y="710096"/>
                    </a:lnTo>
                    <a:lnTo>
                      <a:pt x="0" y="655473"/>
                    </a:lnTo>
                    <a:lnTo>
                      <a:pt x="59173" y="436982"/>
                    </a:lnTo>
                    <a:close/>
                    <a:moveTo>
                      <a:pt x="2485265" y="163868"/>
                    </a:moveTo>
                    <a:lnTo>
                      <a:pt x="2487869" y="171082"/>
                    </a:lnTo>
                    <a:lnTo>
                      <a:pt x="2370359" y="225319"/>
                    </a:lnTo>
                    <a:lnTo>
                      <a:pt x="2192840" y="225319"/>
                    </a:lnTo>
                    <a:lnTo>
                      <a:pt x="2192840" y="279942"/>
                    </a:lnTo>
                    <a:lnTo>
                      <a:pt x="2252013" y="498433"/>
                    </a:lnTo>
                    <a:lnTo>
                      <a:pt x="2133667" y="662301"/>
                    </a:lnTo>
                    <a:lnTo>
                      <a:pt x="1896975" y="607678"/>
                    </a:lnTo>
                    <a:lnTo>
                      <a:pt x="1660283" y="662301"/>
                    </a:lnTo>
                    <a:lnTo>
                      <a:pt x="1601110" y="880792"/>
                    </a:lnTo>
                    <a:lnTo>
                      <a:pt x="1305245" y="880792"/>
                    </a:lnTo>
                    <a:lnTo>
                      <a:pt x="1186899" y="771546"/>
                    </a:lnTo>
                    <a:lnTo>
                      <a:pt x="1127727" y="716924"/>
                    </a:lnTo>
                    <a:lnTo>
                      <a:pt x="1127727" y="771546"/>
                    </a:lnTo>
                    <a:lnTo>
                      <a:pt x="950208" y="826169"/>
                    </a:lnTo>
                    <a:lnTo>
                      <a:pt x="772689" y="553056"/>
                    </a:lnTo>
                    <a:lnTo>
                      <a:pt x="654343" y="553056"/>
                    </a:lnTo>
                    <a:lnTo>
                      <a:pt x="654343" y="546228"/>
                    </a:lnTo>
                    <a:lnTo>
                      <a:pt x="769249" y="546228"/>
                    </a:lnTo>
                    <a:lnTo>
                      <a:pt x="946768" y="819341"/>
                    </a:lnTo>
                    <a:lnTo>
                      <a:pt x="1124286" y="764718"/>
                    </a:lnTo>
                    <a:lnTo>
                      <a:pt x="1124286"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close/>
                    <a:moveTo>
                      <a:pt x="118346" y="0"/>
                    </a:moveTo>
                    <a:lnTo>
                      <a:pt x="236692" y="0"/>
                    </a:lnTo>
                    <a:lnTo>
                      <a:pt x="295865" y="109246"/>
                    </a:lnTo>
                    <a:lnTo>
                      <a:pt x="473384" y="109246"/>
                    </a:lnTo>
                    <a:lnTo>
                      <a:pt x="650903" y="273114"/>
                    </a:lnTo>
                    <a:lnTo>
                      <a:pt x="650903" y="276766"/>
                    </a:lnTo>
                    <a:lnTo>
                      <a:pt x="476824" y="116074"/>
                    </a:lnTo>
                    <a:lnTo>
                      <a:pt x="299305" y="116074"/>
                    </a:lnTo>
                    <a:lnTo>
                      <a:pt x="240132" y="6828"/>
                    </a:lnTo>
                    <a:lnTo>
                      <a:pt x="121786" y="6828"/>
                    </a:lnTo>
                    <a:lnTo>
                      <a:pt x="121786" y="224842"/>
                    </a:lnTo>
                    <a:lnTo>
                      <a:pt x="118346" y="218491"/>
                    </a:lnTo>
                    <a:close/>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13" name="任意多边形 366"/>
              <p:cNvSpPr/>
              <p:nvPr/>
            </p:nvSpPr>
            <p:spPr bwMode="gray">
              <a:xfrm>
                <a:off x="2243470" y="2995269"/>
                <a:ext cx="865752" cy="854992"/>
              </a:xfrm>
              <a:custGeom>
                <a:avLst/>
                <a:gdLst>
                  <a:gd name="connsiteX0" fmla="*/ 118346 w 4880514"/>
                  <a:gd name="connsiteY0" fmla="*/ 0 h 4315196"/>
                  <a:gd name="connsiteX1" fmla="*/ 236692 w 4880514"/>
                  <a:gd name="connsiteY1" fmla="*/ 0 h 4315196"/>
                  <a:gd name="connsiteX2" fmla="*/ 295865 w 4880514"/>
                  <a:gd name="connsiteY2" fmla="*/ 109246 h 4315196"/>
                  <a:gd name="connsiteX3" fmla="*/ 473384 w 4880514"/>
                  <a:gd name="connsiteY3" fmla="*/ 109246 h 4315196"/>
                  <a:gd name="connsiteX4" fmla="*/ 650903 w 4880514"/>
                  <a:gd name="connsiteY4" fmla="*/ 273114 h 4315196"/>
                  <a:gd name="connsiteX5" fmla="*/ 650903 w 4880514"/>
                  <a:gd name="connsiteY5" fmla="*/ 546228 h 4315196"/>
                  <a:gd name="connsiteX6" fmla="*/ 769249 w 4880514"/>
                  <a:gd name="connsiteY6" fmla="*/ 546228 h 4315196"/>
                  <a:gd name="connsiteX7" fmla="*/ 946768 w 4880514"/>
                  <a:gd name="connsiteY7" fmla="*/ 819341 h 4315196"/>
                  <a:gd name="connsiteX8" fmla="*/ 1124287 w 4880514"/>
                  <a:gd name="connsiteY8" fmla="*/ 764718 h 4315196"/>
                  <a:gd name="connsiteX9" fmla="*/ 1124287 w 4880514"/>
                  <a:gd name="connsiteY9" fmla="*/ 710096 h 4315196"/>
                  <a:gd name="connsiteX10" fmla="*/ 1183459 w 4880514"/>
                  <a:gd name="connsiteY10" fmla="*/ 764718 h 4315196"/>
                  <a:gd name="connsiteX11" fmla="*/ 1301805 w 4880514"/>
                  <a:gd name="connsiteY11" fmla="*/ 873964 h 4315196"/>
                  <a:gd name="connsiteX12" fmla="*/ 1597670 w 4880514"/>
                  <a:gd name="connsiteY12" fmla="*/ 873964 h 4315196"/>
                  <a:gd name="connsiteX13" fmla="*/ 1656843 w 4880514"/>
                  <a:gd name="connsiteY13" fmla="*/ 655473 h 4315196"/>
                  <a:gd name="connsiteX14" fmla="*/ 1893535 w 4880514"/>
                  <a:gd name="connsiteY14" fmla="*/ 600850 h 4315196"/>
                  <a:gd name="connsiteX15" fmla="*/ 2130227 w 4880514"/>
                  <a:gd name="connsiteY15" fmla="*/ 655473 h 4315196"/>
                  <a:gd name="connsiteX16" fmla="*/ 2248573 w 4880514"/>
                  <a:gd name="connsiteY16" fmla="*/ 491605 h 4315196"/>
                  <a:gd name="connsiteX17" fmla="*/ 2189400 w 4880514"/>
                  <a:gd name="connsiteY17" fmla="*/ 273114 h 4315196"/>
                  <a:gd name="connsiteX18" fmla="*/ 2189400 w 4880514"/>
                  <a:gd name="connsiteY18" fmla="*/ 218491 h 4315196"/>
                  <a:gd name="connsiteX19" fmla="*/ 2366919 w 4880514"/>
                  <a:gd name="connsiteY19" fmla="*/ 218491 h 4315196"/>
                  <a:gd name="connsiteX20" fmla="*/ 2485265 w 4880514"/>
                  <a:gd name="connsiteY20" fmla="*/ 163868 h 4315196"/>
                  <a:gd name="connsiteX21" fmla="*/ 2544437 w 4880514"/>
                  <a:gd name="connsiteY21" fmla="*/ 327737 h 4315196"/>
                  <a:gd name="connsiteX22" fmla="*/ 2840302 w 4880514"/>
                  <a:gd name="connsiteY22" fmla="*/ 491605 h 4315196"/>
                  <a:gd name="connsiteX23" fmla="*/ 2958648 w 4880514"/>
                  <a:gd name="connsiteY23" fmla="*/ 491605 h 4315196"/>
                  <a:gd name="connsiteX24" fmla="*/ 2958648 w 4880514"/>
                  <a:gd name="connsiteY24" fmla="*/ 600850 h 4315196"/>
                  <a:gd name="connsiteX25" fmla="*/ 3076994 w 4880514"/>
                  <a:gd name="connsiteY25" fmla="*/ 928587 h 4315196"/>
                  <a:gd name="connsiteX26" fmla="*/ 3195340 w 4880514"/>
                  <a:gd name="connsiteY26" fmla="*/ 1037832 h 4315196"/>
                  <a:gd name="connsiteX27" fmla="*/ 3491205 w 4880514"/>
                  <a:gd name="connsiteY27" fmla="*/ 1092455 h 4315196"/>
                  <a:gd name="connsiteX28" fmla="*/ 3668724 w 4880514"/>
                  <a:gd name="connsiteY28" fmla="*/ 873964 h 4315196"/>
                  <a:gd name="connsiteX29" fmla="*/ 3787070 w 4880514"/>
                  <a:gd name="connsiteY29" fmla="*/ 928587 h 4315196"/>
                  <a:gd name="connsiteX30" fmla="*/ 3846243 w 4880514"/>
                  <a:gd name="connsiteY30" fmla="*/ 1037832 h 4315196"/>
                  <a:gd name="connsiteX31" fmla="*/ 4082934 w 4880514"/>
                  <a:gd name="connsiteY31" fmla="*/ 983209 h 4315196"/>
                  <a:gd name="connsiteX32" fmla="*/ 4378799 w 4880514"/>
                  <a:gd name="connsiteY32" fmla="*/ 1201700 h 4315196"/>
                  <a:gd name="connsiteX33" fmla="*/ 4615491 w 4880514"/>
                  <a:gd name="connsiteY33" fmla="*/ 1256323 h 4315196"/>
                  <a:gd name="connsiteX34" fmla="*/ 4852183 w 4880514"/>
                  <a:gd name="connsiteY34" fmla="*/ 1310946 h 4315196"/>
                  <a:gd name="connsiteX35" fmla="*/ 4880514 w 4880514"/>
                  <a:gd name="connsiteY35" fmla="*/ 1328381 h 4315196"/>
                  <a:gd name="connsiteX36" fmla="*/ 4758613 w 4880514"/>
                  <a:gd name="connsiteY36" fmla="*/ 1314449 h 4315196"/>
                  <a:gd name="connsiteX37" fmla="*/ 4730038 w 4880514"/>
                  <a:gd name="connsiteY37" fmla="*/ 1371599 h 4315196"/>
                  <a:gd name="connsiteX38" fmla="*/ 4720513 w 4880514"/>
                  <a:gd name="connsiteY38" fmla="*/ 1409699 h 4315196"/>
                  <a:gd name="connsiteX39" fmla="*/ 4682413 w 4880514"/>
                  <a:gd name="connsiteY39" fmla="*/ 1428749 h 4315196"/>
                  <a:gd name="connsiteX40" fmla="*/ 4720513 w 4880514"/>
                  <a:gd name="connsiteY40" fmla="*/ 1476374 h 4315196"/>
                  <a:gd name="connsiteX41" fmla="*/ 4796713 w 4880514"/>
                  <a:gd name="connsiteY41" fmla="*/ 1552574 h 4315196"/>
                  <a:gd name="connsiteX42" fmla="*/ 4815763 w 4880514"/>
                  <a:gd name="connsiteY42" fmla="*/ 1581149 h 4315196"/>
                  <a:gd name="connsiteX43" fmla="*/ 4768138 w 4880514"/>
                  <a:gd name="connsiteY43" fmla="*/ 1628774 h 4315196"/>
                  <a:gd name="connsiteX44" fmla="*/ 4730038 w 4880514"/>
                  <a:gd name="connsiteY44" fmla="*/ 1657349 h 4315196"/>
                  <a:gd name="connsiteX45" fmla="*/ 4663363 w 4880514"/>
                  <a:gd name="connsiteY45" fmla="*/ 1666874 h 4315196"/>
                  <a:gd name="connsiteX46" fmla="*/ 4653838 w 4880514"/>
                  <a:gd name="connsiteY46" fmla="*/ 1704974 h 4315196"/>
                  <a:gd name="connsiteX47" fmla="*/ 4596688 w 4880514"/>
                  <a:gd name="connsiteY47" fmla="*/ 1752599 h 4315196"/>
                  <a:gd name="connsiteX48" fmla="*/ 4615738 w 4880514"/>
                  <a:gd name="connsiteY48" fmla="*/ 1781174 h 4315196"/>
                  <a:gd name="connsiteX49" fmla="*/ 4558588 w 4880514"/>
                  <a:gd name="connsiteY49" fmla="*/ 1828799 h 4315196"/>
                  <a:gd name="connsiteX50" fmla="*/ 4558588 w 4880514"/>
                  <a:gd name="connsiteY50" fmla="*/ 1904999 h 4315196"/>
                  <a:gd name="connsiteX51" fmla="*/ 4520488 w 4880514"/>
                  <a:gd name="connsiteY51" fmla="*/ 1952624 h 4315196"/>
                  <a:gd name="connsiteX52" fmla="*/ 4530013 w 4880514"/>
                  <a:gd name="connsiteY52" fmla="*/ 2009774 h 4315196"/>
                  <a:gd name="connsiteX53" fmla="*/ 4491913 w 4880514"/>
                  <a:gd name="connsiteY53" fmla="*/ 2028824 h 4315196"/>
                  <a:gd name="connsiteX54" fmla="*/ 4444288 w 4880514"/>
                  <a:gd name="connsiteY54" fmla="*/ 1981199 h 4315196"/>
                  <a:gd name="connsiteX55" fmla="*/ 4368088 w 4880514"/>
                  <a:gd name="connsiteY55" fmla="*/ 2019299 h 4315196"/>
                  <a:gd name="connsiteX56" fmla="*/ 4301413 w 4880514"/>
                  <a:gd name="connsiteY56" fmla="*/ 2009774 h 4315196"/>
                  <a:gd name="connsiteX57" fmla="*/ 4253788 w 4880514"/>
                  <a:gd name="connsiteY57" fmla="*/ 2085974 h 4315196"/>
                  <a:gd name="connsiteX58" fmla="*/ 4282363 w 4880514"/>
                  <a:gd name="connsiteY58" fmla="*/ 2143124 h 4315196"/>
                  <a:gd name="connsiteX59" fmla="*/ 4244263 w 4880514"/>
                  <a:gd name="connsiteY59" fmla="*/ 2209799 h 4315196"/>
                  <a:gd name="connsiteX60" fmla="*/ 4196638 w 4880514"/>
                  <a:gd name="connsiteY60" fmla="*/ 2333624 h 4315196"/>
                  <a:gd name="connsiteX61" fmla="*/ 4120438 w 4880514"/>
                  <a:gd name="connsiteY61" fmla="*/ 2400299 h 4315196"/>
                  <a:gd name="connsiteX62" fmla="*/ 4034713 w 4880514"/>
                  <a:gd name="connsiteY62" fmla="*/ 2419349 h 4315196"/>
                  <a:gd name="connsiteX63" fmla="*/ 3958513 w 4880514"/>
                  <a:gd name="connsiteY63" fmla="*/ 2362199 h 4315196"/>
                  <a:gd name="connsiteX64" fmla="*/ 3920413 w 4880514"/>
                  <a:gd name="connsiteY64" fmla="*/ 2276474 h 4315196"/>
                  <a:gd name="connsiteX65" fmla="*/ 3796588 w 4880514"/>
                  <a:gd name="connsiteY65" fmla="*/ 2324099 h 4315196"/>
                  <a:gd name="connsiteX66" fmla="*/ 3729913 w 4880514"/>
                  <a:gd name="connsiteY66" fmla="*/ 2333624 h 4315196"/>
                  <a:gd name="connsiteX67" fmla="*/ 3577513 w 4880514"/>
                  <a:gd name="connsiteY67" fmla="*/ 2228849 h 4315196"/>
                  <a:gd name="connsiteX68" fmla="*/ 3463213 w 4880514"/>
                  <a:gd name="connsiteY68" fmla="*/ 2247899 h 4315196"/>
                  <a:gd name="connsiteX69" fmla="*/ 3463213 w 4880514"/>
                  <a:gd name="connsiteY69" fmla="*/ 2295524 h 4315196"/>
                  <a:gd name="connsiteX70" fmla="*/ 3348913 w 4880514"/>
                  <a:gd name="connsiteY70" fmla="*/ 2343149 h 4315196"/>
                  <a:gd name="connsiteX71" fmla="*/ 3425113 w 4880514"/>
                  <a:gd name="connsiteY71" fmla="*/ 2428874 h 4315196"/>
                  <a:gd name="connsiteX72" fmla="*/ 3453688 w 4880514"/>
                  <a:gd name="connsiteY72" fmla="*/ 2524124 h 4315196"/>
                  <a:gd name="connsiteX73" fmla="*/ 3339388 w 4880514"/>
                  <a:gd name="connsiteY73" fmla="*/ 2600324 h 4315196"/>
                  <a:gd name="connsiteX74" fmla="*/ 3263188 w 4880514"/>
                  <a:gd name="connsiteY74" fmla="*/ 2666999 h 4315196"/>
                  <a:gd name="connsiteX75" fmla="*/ 3282238 w 4880514"/>
                  <a:gd name="connsiteY75" fmla="*/ 2771774 h 4315196"/>
                  <a:gd name="connsiteX76" fmla="*/ 3320338 w 4880514"/>
                  <a:gd name="connsiteY76" fmla="*/ 2847974 h 4315196"/>
                  <a:gd name="connsiteX77" fmla="*/ 3434638 w 4880514"/>
                  <a:gd name="connsiteY77" fmla="*/ 2886074 h 4315196"/>
                  <a:gd name="connsiteX78" fmla="*/ 3491788 w 4880514"/>
                  <a:gd name="connsiteY78" fmla="*/ 2990849 h 4315196"/>
                  <a:gd name="connsiteX79" fmla="*/ 3558463 w 4880514"/>
                  <a:gd name="connsiteY79" fmla="*/ 3067049 h 4315196"/>
                  <a:gd name="connsiteX80" fmla="*/ 3634663 w 4880514"/>
                  <a:gd name="connsiteY80" fmla="*/ 3028949 h 4315196"/>
                  <a:gd name="connsiteX81" fmla="*/ 3720388 w 4880514"/>
                  <a:gd name="connsiteY81" fmla="*/ 3124199 h 4315196"/>
                  <a:gd name="connsiteX82" fmla="*/ 3734217 w 4880514"/>
                  <a:gd name="connsiteY82" fmla="*/ 3151856 h 4315196"/>
                  <a:gd name="connsiteX83" fmla="*/ 3609551 w 4880514"/>
                  <a:gd name="connsiteY83" fmla="*/ 3113496 h 4315196"/>
                  <a:gd name="connsiteX84" fmla="*/ 3491205 w 4880514"/>
                  <a:gd name="connsiteY84" fmla="*/ 3222742 h 4315196"/>
                  <a:gd name="connsiteX85" fmla="*/ 3550378 w 4880514"/>
                  <a:gd name="connsiteY85" fmla="*/ 3386610 h 4315196"/>
                  <a:gd name="connsiteX86" fmla="*/ 3727897 w 4880514"/>
                  <a:gd name="connsiteY86" fmla="*/ 3386610 h 4315196"/>
                  <a:gd name="connsiteX87" fmla="*/ 3787070 w 4880514"/>
                  <a:gd name="connsiteY87" fmla="*/ 3605101 h 4315196"/>
                  <a:gd name="connsiteX88" fmla="*/ 3372859 w 4880514"/>
                  <a:gd name="connsiteY88" fmla="*/ 3605101 h 4315196"/>
                  <a:gd name="connsiteX89" fmla="*/ 3254513 w 4880514"/>
                  <a:gd name="connsiteY89" fmla="*/ 3441233 h 4315196"/>
                  <a:gd name="connsiteX90" fmla="*/ 3076994 w 4880514"/>
                  <a:gd name="connsiteY90" fmla="*/ 3550478 h 4315196"/>
                  <a:gd name="connsiteX91" fmla="*/ 2899475 w 4880514"/>
                  <a:gd name="connsiteY91" fmla="*/ 3441233 h 4315196"/>
                  <a:gd name="connsiteX92" fmla="*/ 2899475 w 4880514"/>
                  <a:gd name="connsiteY92" fmla="*/ 3113496 h 4315196"/>
                  <a:gd name="connsiteX93" fmla="*/ 2662783 w 4880514"/>
                  <a:gd name="connsiteY93" fmla="*/ 3113496 h 4315196"/>
                  <a:gd name="connsiteX94" fmla="*/ 2662783 w 4880514"/>
                  <a:gd name="connsiteY94" fmla="*/ 3331987 h 4315196"/>
                  <a:gd name="connsiteX95" fmla="*/ 2485265 w 4880514"/>
                  <a:gd name="connsiteY95" fmla="*/ 3386610 h 4315196"/>
                  <a:gd name="connsiteX96" fmla="*/ 2485265 w 4880514"/>
                  <a:gd name="connsiteY96" fmla="*/ 3441233 h 4315196"/>
                  <a:gd name="connsiteX97" fmla="*/ 2307746 w 4880514"/>
                  <a:gd name="connsiteY97" fmla="*/ 3659723 h 4315196"/>
                  <a:gd name="connsiteX98" fmla="*/ 2189400 w 4880514"/>
                  <a:gd name="connsiteY98" fmla="*/ 3659723 h 4315196"/>
                  <a:gd name="connsiteX99" fmla="*/ 2189400 w 4880514"/>
                  <a:gd name="connsiteY99" fmla="*/ 4315196 h 4315196"/>
                  <a:gd name="connsiteX100" fmla="*/ 2011881 w 4880514"/>
                  <a:gd name="connsiteY100" fmla="*/ 4315196 h 4315196"/>
                  <a:gd name="connsiteX101" fmla="*/ 1952708 w 4880514"/>
                  <a:gd name="connsiteY101" fmla="*/ 4205951 h 4315196"/>
                  <a:gd name="connsiteX102" fmla="*/ 1834362 w 4880514"/>
                  <a:gd name="connsiteY102" fmla="*/ 4315196 h 4315196"/>
                  <a:gd name="connsiteX103" fmla="*/ 1597670 w 4880514"/>
                  <a:gd name="connsiteY103" fmla="*/ 4315196 h 4315196"/>
                  <a:gd name="connsiteX104" fmla="*/ 1597670 w 4880514"/>
                  <a:gd name="connsiteY104" fmla="*/ 4260574 h 4315196"/>
                  <a:gd name="connsiteX105" fmla="*/ 1479324 w 4880514"/>
                  <a:gd name="connsiteY105" fmla="*/ 4205951 h 4315196"/>
                  <a:gd name="connsiteX106" fmla="*/ 1479324 w 4880514"/>
                  <a:gd name="connsiteY106" fmla="*/ 3932837 h 4315196"/>
                  <a:gd name="connsiteX107" fmla="*/ 1183459 w 4880514"/>
                  <a:gd name="connsiteY107" fmla="*/ 3386610 h 4315196"/>
                  <a:gd name="connsiteX108" fmla="*/ 1065114 w 4880514"/>
                  <a:gd name="connsiteY108" fmla="*/ 3386610 h 4315196"/>
                  <a:gd name="connsiteX109" fmla="*/ 1065114 w 4880514"/>
                  <a:gd name="connsiteY109" fmla="*/ 3441233 h 4315196"/>
                  <a:gd name="connsiteX110" fmla="*/ 946768 w 4880514"/>
                  <a:gd name="connsiteY110" fmla="*/ 3277364 h 4315196"/>
                  <a:gd name="connsiteX111" fmla="*/ 1005941 w 4880514"/>
                  <a:gd name="connsiteY111" fmla="*/ 3222742 h 4315196"/>
                  <a:gd name="connsiteX112" fmla="*/ 769249 w 4880514"/>
                  <a:gd name="connsiteY112" fmla="*/ 2895005 h 4315196"/>
                  <a:gd name="connsiteX113" fmla="*/ 650903 w 4880514"/>
                  <a:gd name="connsiteY113" fmla="*/ 2949628 h 4315196"/>
                  <a:gd name="connsiteX114" fmla="*/ 591730 w 4880514"/>
                  <a:gd name="connsiteY114" fmla="*/ 3168119 h 4315196"/>
                  <a:gd name="connsiteX115" fmla="*/ 473384 w 4880514"/>
                  <a:gd name="connsiteY115" fmla="*/ 3222742 h 4315196"/>
                  <a:gd name="connsiteX116" fmla="*/ 532557 w 4880514"/>
                  <a:gd name="connsiteY116" fmla="*/ 1693305 h 4315196"/>
                  <a:gd name="connsiteX117" fmla="*/ 414211 w 4880514"/>
                  <a:gd name="connsiteY117" fmla="*/ 1529437 h 4315196"/>
                  <a:gd name="connsiteX118" fmla="*/ 532557 w 4880514"/>
                  <a:gd name="connsiteY118" fmla="*/ 1474814 h 4315196"/>
                  <a:gd name="connsiteX119" fmla="*/ 295865 w 4880514"/>
                  <a:gd name="connsiteY119" fmla="*/ 1092455 h 4315196"/>
                  <a:gd name="connsiteX120" fmla="*/ 295865 w 4880514"/>
                  <a:gd name="connsiteY120" fmla="*/ 928587 h 4315196"/>
                  <a:gd name="connsiteX121" fmla="*/ 118346 w 4880514"/>
                  <a:gd name="connsiteY121" fmla="*/ 764718 h 4315196"/>
                  <a:gd name="connsiteX122" fmla="*/ 0 w 4880514"/>
                  <a:gd name="connsiteY122" fmla="*/ 710096 h 4315196"/>
                  <a:gd name="connsiteX123" fmla="*/ 0 w 4880514"/>
                  <a:gd name="connsiteY123" fmla="*/ 655473 h 4315196"/>
                  <a:gd name="connsiteX124" fmla="*/ 59173 w 4880514"/>
                  <a:gd name="connsiteY124" fmla="*/ 436982 h 4315196"/>
                  <a:gd name="connsiteX125" fmla="*/ 177519 w 4880514"/>
                  <a:gd name="connsiteY125" fmla="*/ 327737 h 4315196"/>
                  <a:gd name="connsiteX126" fmla="*/ 118346 w 4880514"/>
                  <a:gd name="connsiteY126"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880514" h="4315196">
                    <a:moveTo>
                      <a:pt x="118346" y="0"/>
                    </a:moveTo>
                    <a:lnTo>
                      <a:pt x="236692" y="0"/>
                    </a:lnTo>
                    <a:lnTo>
                      <a:pt x="295865" y="109246"/>
                    </a:lnTo>
                    <a:lnTo>
                      <a:pt x="473384" y="109246"/>
                    </a:lnTo>
                    <a:lnTo>
                      <a:pt x="650903" y="273114"/>
                    </a:lnTo>
                    <a:lnTo>
                      <a:pt x="650903" y="546228"/>
                    </a:lnTo>
                    <a:lnTo>
                      <a:pt x="769249" y="546228"/>
                    </a:lnTo>
                    <a:lnTo>
                      <a:pt x="946768" y="819341"/>
                    </a:lnTo>
                    <a:lnTo>
                      <a:pt x="1124287" y="764718"/>
                    </a:lnTo>
                    <a:lnTo>
                      <a:pt x="1124287"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lnTo>
                      <a:pt x="2485265" y="163868"/>
                    </a:lnTo>
                    <a:lnTo>
                      <a:pt x="2544437" y="327737"/>
                    </a:lnTo>
                    <a:lnTo>
                      <a:pt x="2840302" y="491605"/>
                    </a:lnTo>
                    <a:lnTo>
                      <a:pt x="2958648" y="491605"/>
                    </a:lnTo>
                    <a:lnTo>
                      <a:pt x="2958648" y="600850"/>
                    </a:lnTo>
                    <a:lnTo>
                      <a:pt x="3076994" y="928587"/>
                    </a:lnTo>
                    <a:lnTo>
                      <a:pt x="3195340" y="1037832"/>
                    </a:lnTo>
                    <a:lnTo>
                      <a:pt x="3491205" y="1092455"/>
                    </a:lnTo>
                    <a:lnTo>
                      <a:pt x="3668724" y="873964"/>
                    </a:lnTo>
                    <a:lnTo>
                      <a:pt x="3787070" y="928587"/>
                    </a:lnTo>
                    <a:lnTo>
                      <a:pt x="3846243" y="1037832"/>
                    </a:lnTo>
                    <a:lnTo>
                      <a:pt x="4082934" y="983209"/>
                    </a:lnTo>
                    <a:lnTo>
                      <a:pt x="4378799" y="1201700"/>
                    </a:lnTo>
                    <a:lnTo>
                      <a:pt x="4615491" y="1256323"/>
                    </a:lnTo>
                    <a:lnTo>
                      <a:pt x="4852183" y="1310946"/>
                    </a:lnTo>
                    <a:lnTo>
                      <a:pt x="4880514" y="1328381"/>
                    </a:lnTo>
                    <a:lnTo>
                      <a:pt x="4758613" y="1314449"/>
                    </a:lnTo>
                    <a:lnTo>
                      <a:pt x="4730038" y="1371599"/>
                    </a:lnTo>
                    <a:lnTo>
                      <a:pt x="4720513" y="1409699"/>
                    </a:lnTo>
                    <a:lnTo>
                      <a:pt x="4682413" y="1428749"/>
                    </a:lnTo>
                    <a:lnTo>
                      <a:pt x="4720513" y="1476374"/>
                    </a:lnTo>
                    <a:lnTo>
                      <a:pt x="4796713" y="1552574"/>
                    </a:lnTo>
                    <a:lnTo>
                      <a:pt x="4815763" y="1581149"/>
                    </a:lnTo>
                    <a:lnTo>
                      <a:pt x="4768138" y="1628774"/>
                    </a:lnTo>
                    <a:lnTo>
                      <a:pt x="4730038" y="1657349"/>
                    </a:lnTo>
                    <a:lnTo>
                      <a:pt x="4663363" y="1666874"/>
                    </a:lnTo>
                    <a:lnTo>
                      <a:pt x="4653838" y="1704974"/>
                    </a:lnTo>
                    <a:lnTo>
                      <a:pt x="4596688" y="1752599"/>
                    </a:lnTo>
                    <a:lnTo>
                      <a:pt x="4615738" y="1781174"/>
                    </a:lnTo>
                    <a:lnTo>
                      <a:pt x="4558588" y="1828799"/>
                    </a:lnTo>
                    <a:lnTo>
                      <a:pt x="4558588" y="1904999"/>
                    </a:lnTo>
                    <a:lnTo>
                      <a:pt x="4520488" y="1952624"/>
                    </a:lnTo>
                    <a:lnTo>
                      <a:pt x="4530013" y="2009774"/>
                    </a:lnTo>
                    <a:lnTo>
                      <a:pt x="4491913" y="2028824"/>
                    </a:lnTo>
                    <a:lnTo>
                      <a:pt x="4444288" y="1981199"/>
                    </a:lnTo>
                    <a:lnTo>
                      <a:pt x="4368088" y="2019299"/>
                    </a:lnTo>
                    <a:lnTo>
                      <a:pt x="4301413" y="2009774"/>
                    </a:lnTo>
                    <a:lnTo>
                      <a:pt x="4253788" y="2085974"/>
                    </a:lnTo>
                    <a:lnTo>
                      <a:pt x="4282363" y="2143124"/>
                    </a:lnTo>
                    <a:lnTo>
                      <a:pt x="4244263" y="2209799"/>
                    </a:lnTo>
                    <a:lnTo>
                      <a:pt x="4196638" y="2333624"/>
                    </a:lnTo>
                    <a:lnTo>
                      <a:pt x="4120438" y="2400299"/>
                    </a:lnTo>
                    <a:lnTo>
                      <a:pt x="4034713" y="2419349"/>
                    </a:lnTo>
                    <a:lnTo>
                      <a:pt x="3958513" y="2362199"/>
                    </a:lnTo>
                    <a:lnTo>
                      <a:pt x="3920413" y="2276474"/>
                    </a:lnTo>
                    <a:lnTo>
                      <a:pt x="3796588" y="2324099"/>
                    </a:lnTo>
                    <a:lnTo>
                      <a:pt x="3729913" y="2333624"/>
                    </a:lnTo>
                    <a:lnTo>
                      <a:pt x="3577513" y="2228849"/>
                    </a:lnTo>
                    <a:lnTo>
                      <a:pt x="3463213" y="2247899"/>
                    </a:lnTo>
                    <a:lnTo>
                      <a:pt x="3463213" y="2295524"/>
                    </a:lnTo>
                    <a:lnTo>
                      <a:pt x="3348913" y="2343149"/>
                    </a:lnTo>
                    <a:lnTo>
                      <a:pt x="3425113" y="2428874"/>
                    </a:lnTo>
                    <a:lnTo>
                      <a:pt x="3453688" y="2524124"/>
                    </a:lnTo>
                    <a:lnTo>
                      <a:pt x="3339388" y="2600324"/>
                    </a:lnTo>
                    <a:lnTo>
                      <a:pt x="3263188" y="2666999"/>
                    </a:lnTo>
                    <a:lnTo>
                      <a:pt x="3282238" y="2771774"/>
                    </a:lnTo>
                    <a:lnTo>
                      <a:pt x="3320338" y="2847974"/>
                    </a:lnTo>
                    <a:lnTo>
                      <a:pt x="3434638" y="2886074"/>
                    </a:lnTo>
                    <a:lnTo>
                      <a:pt x="3491788" y="2990849"/>
                    </a:lnTo>
                    <a:lnTo>
                      <a:pt x="3558463" y="3067049"/>
                    </a:lnTo>
                    <a:lnTo>
                      <a:pt x="3634663" y="3028949"/>
                    </a:lnTo>
                    <a:lnTo>
                      <a:pt x="3720388" y="3124199"/>
                    </a:lnTo>
                    <a:lnTo>
                      <a:pt x="3734217" y="3151856"/>
                    </a:lnTo>
                    <a:lnTo>
                      <a:pt x="3609551" y="3113496"/>
                    </a:lnTo>
                    <a:lnTo>
                      <a:pt x="3491205" y="3222742"/>
                    </a:lnTo>
                    <a:lnTo>
                      <a:pt x="3550378" y="3386610"/>
                    </a:lnTo>
                    <a:lnTo>
                      <a:pt x="3727897" y="3386610"/>
                    </a:lnTo>
                    <a:lnTo>
                      <a:pt x="3787070" y="3605101"/>
                    </a:lnTo>
                    <a:lnTo>
                      <a:pt x="3372859" y="3605101"/>
                    </a:lnTo>
                    <a:lnTo>
                      <a:pt x="3254513" y="3441233"/>
                    </a:lnTo>
                    <a:lnTo>
                      <a:pt x="3076994" y="3550478"/>
                    </a:lnTo>
                    <a:lnTo>
                      <a:pt x="2899475" y="3441233"/>
                    </a:lnTo>
                    <a:lnTo>
                      <a:pt x="2899475" y="3113496"/>
                    </a:lnTo>
                    <a:lnTo>
                      <a:pt x="2662783" y="3113496"/>
                    </a:lnTo>
                    <a:lnTo>
                      <a:pt x="2662783" y="3331987"/>
                    </a:lnTo>
                    <a:lnTo>
                      <a:pt x="2485265" y="3386610"/>
                    </a:lnTo>
                    <a:lnTo>
                      <a:pt x="2485265" y="3441233"/>
                    </a:lnTo>
                    <a:lnTo>
                      <a:pt x="2307746" y="3659723"/>
                    </a:lnTo>
                    <a:lnTo>
                      <a:pt x="2189400" y="3659723"/>
                    </a:lnTo>
                    <a:lnTo>
                      <a:pt x="2189400" y="4315196"/>
                    </a:lnTo>
                    <a:lnTo>
                      <a:pt x="2011881" y="4315196"/>
                    </a:lnTo>
                    <a:lnTo>
                      <a:pt x="1952708" y="4205951"/>
                    </a:lnTo>
                    <a:lnTo>
                      <a:pt x="1834362" y="4315196"/>
                    </a:lnTo>
                    <a:lnTo>
                      <a:pt x="1597670" y="4315196"/>
                    </a:lnTo>
                    <a:lnTo>
                      <a:pt x="1597670" y="4260574"/>
                    </a:lnTo>
                    <a:lnTo>
                      <a:pt x="1479324" y="4205951"/>
                    </a:lnTo>
                    <a:lnTo>
                      <a:pt x="1479324" y="3932837"/>
                    </a:lnTo>
                    <a:lnTo>
                      <a:pt x="1183459" y="3386610"/>
                    </a:lnTo>
                    <a:lnTo>
                      <a:pt x="1065114" y="3386610"/>
                    </a:lnTo>
                    <a:lnTo>
                      <a:pt x="1065114" y="3441233"/>
                    </a:lnTo>
                    <a:lnTo>
                      <a:pt x="946768" y="3277364"/>
                    </a:lnTo>
                    <a:lnTo>
                      <a:pt x="1005941" y="3222742"/>
                    </a:lnTo>
                    <a:lnTo>
                      <a:pt x="769249" y="2895005"/>
                    </a:lnTo>
                    <a:lnTo>
                      <a:pt x="650903" y="2949628"/>
                    </a:lnTo>
                    <a:lnTo>
                      <a:pt x="591730" y="3168119"/>
                    </a:lnTo>
                    <a:lnTo>
                      <a:pt x="473384" y="3222742"/>
                    </a:lnTo>
                    <a:lnTo>
                      <a:pt x="532557" y="1693305"/>
                    </a:lnTo>
                    <a:lnTo>
                      <a:pt x="414211" y="1529437"/>
                    </a:lnTo>
                    <a:lnTo>
                      <a:pt x="532557" y="1474814"/>
                    </a:lnTo>
                    <a:lnTo>
                      <a:pt x="295865" y="1092455"/>
                    </a:lnTo>
                    <a:lnTo>
                      <a:pt x="295865" y="928587"/>
                    </a:lnTo>
                    <a:lnTo>
                      <a:pt x="118346" y="764718"/>
                    </a:lnTo>
                    <a:lnTo>
                      <a:pt x="0" y="710096"/>
                    </a:lnTo>
                    <a:lnTo>
                      <a:pt x="0" y="655473"/>
                    </a:lnTo>
                    <a:lnTo>
                      <a:pt x="59173" y="436982"/>
                    </a:lnTo>
                    <a:lnTo>
                      <a:pt x="177519" y="327737"/>
                    </a:lnTo>
                    <a:lnTo>
                      <a:pt x="118346" y="218491"/>
                    </a:lnTo>
                    <a:close/>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14" name="Freeform 5"/>
              <p:cNvSpPr/>
              <p:nvPr/>
            </p:nvSpPr>
            <p:spPr bwMode="invGray">
              <a:xfrm>
                <a:off x="3088305" y="4546290"/>
                <a:ext cx="233121" cy="218636"/>
              </a:xfrm>
              <a:custGeom>
                <a:avLst/>
                <a:gdLst>
                  <a:gd name="T0" fmla="*/ 2147483646 w 177"/>
                  <a:gd name="T1" fmla="*/ 2147483646 h 161"/>
                  <a:gd name="T2" fmla="*/ 2147483646 w 177"/>
                  <a:gd name="T3" fmla="*/ 2147483646 h 161"/>
                  <a:gd name="T4" fmla="*/ 2147483646 w 177"/>
                  <a:gd name="T5" fmla="*/ 2147483646 h 161"/>
                  <a:gd name="T6" fmla="*/ 2147483646 w 177"/>
                  <a:gd name="T7" fmla="*/ 2147483646 h 161"/>
                  <a:gd name="T8" fmla="*/ 2147483646 w 177"/>
                  <a:gd name="T9" fmla="*/ 0 h 161"/>
                  <a:gd name="T10" fmla="*/ 2147483646 w 177"/>
                  <a:gd name="T11" fmla="*/ 2147483646 h 161"/>
                  <a:gd name="T12" fmla="*/ 2147483646 w 177"/>
                  <a:gd name="T13" fmla="*/ 0 h 161"/>
                  <a:gd name="T14" fmla="*/ 2147483646 w 177"/>
                  <a:gd name="T15" fmla="*/ 2147483646 h 161"/>
                  <a:gd name="T16" fmla="*/ 2147483646 w 177"/>
                  <a:gd name="T17" fmla="*/ 2147483646 h 161"/>
                  <a:gd name="T18" fmla="*/ 2147483646 w 177"/>
                  <a:gd name="T19" fmla="*/ 2147483646 h 161"/>
                  <a:gd name="T20" fmla="*/ 2147483646 w 177"/>
                  <a:gd name="T21" fmla="*/ 2147483646 h 161"/>
                  <a:gd name="T22" fmla="*/ 2147483646 w 177"/>
                  <a:gd name="T23" fmla="*/ 2147483646 h 161"/>
                  <a:gd name="T24" fmla="*/ 2147483646 w 177"/>
                  <a:gd name="T25" fmla="*/ 2147483646 h 161"/>
                  <a:gd name="T26" fmla="*/ 2147483646 w 177"/>
                  <a:gd name="T27" fmla="*/ 2147483646 h 161"/>
                  <a:gd name="T28" fmla="*/ 2147483646 w 177"/>
                  <a:gd name="T29" fmla="*/ 2147483646 h 161"/>
                  <a:gd name="T30" fmla="*/ 2147483646 w 177"/>
                  <a:gd name="T31" fmla="*/ 2147483646 h 161"/>
                  <a:gd name="T32" fmla="*/ 2147483646 w 177"/>
                  <a:gd name="T33" fmla="*/ 2147483646 h 161"/>
                  <a:gd name="T34" fmla="*/ 2147483646 w 177"/>
                  <a:gd name="T35" fmla="*/ 2147483646 h 161"/>
                  <a:gd name="T36" fmla="*/ 0 w 177"/>
                  <a:gd name="T37" fmla="*/ 2147483646 h 161"/>
                  <a:gd name="T38" fmla="*/ 0 w 177"/>
                  <a:gd name="T39" fmla="*/ 2147483646 h 161"/>
                  <a:gd name="T40" fmla="*/ 2147483646 w 177"/>
                  <a:gd name="T41" fmla="*/ 2147483646 h 161"/>
                  <a:gd name="T42" fmla="*/ 2147483646 w 177"/>
                  <a:gd name="T43" fmla="*/ 2147483646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15" name="Freeform 7"/>
              <p:cNvSpPr/>
              <p:nvPr/>
            </p:nvSpPr>
            <p:spPr bwMode="invGray">
              <a:xfrm>
                <a:off x="3925596" y="977221"/>
                <a:ext cx="930283" cy="948240"/>
              </a:xfrm>
              <a:custGeom>
                <a:avLst/>
                <a:gdLst>
                  <a:gd name="T0" fmla="*/ 2147483646 w 705"/>
                  <a:gd name="T1" fmla="*/ 2147483646 h 697"/>
                  <a:gd name="T2" fmla="*/ 2147483646 w 705"/>
                  <a:gd name="T3" fmla="*/ 2147483646 h 697"/>
                  <a:gd name="T4" fmla="*/ 2147483646 w 705"/>
                  <a:gd name="T5" fmla="*/ 2147483646 h 697"/>
                  <a:gd name="T6" fmla="*/ 2147483646 w 705"/>
                  <a:gd name="T7" fmla="*/ 2147483646 h 697"/>
                  <a:gd name="T8" fmla="*/ 2147483646 w 705"/>
                  <a:gd name="T9" fmla="*/ 2147483646 h 697"/>
                  <a:gd name="T10" fmla="*/ 2147483646 w 705"/>
                  <a:gd name="T11" fmla="*/ 2147483646 h 697"/>
                  <a:gd name="T12" fmla="*/ 2147483646 w 705"/>
                  <a:gd name="T13" fmla="*/ 2147483646 h 697"/>
                  <a:gd name="T14" fmla="*/ 2147483646 w 705"/>
                  <a:gd name="T15" fmla="*/ 2147483646 h 697"/>
                  <a:gd name="T16" fmla="*/ 2147483646 w 705"/>
                  <a:gd name="T17" fmla="*/ 2147483646 h 697"/>
                  <a:gd name="T18" fmla="*/ 2147483646 w 705"/>
                  <a:gd name="T19" fmla="*/ 2147483646 h 697"/>
                  <a:gd name="T20" fmla="*/ 2147483646 w 705"/>
                  <a:gd name="T21" fmla="*/ 2147483646 h 697"/>
                  <a:gd name="T22" fmla="*/ 2147483646 w 705"/>
                  <a:gd name="T23" fmla="*/ 2147483646 h 697"/>
                  <a:gd name="T24" fmla="*/ 2147483646 w 705"/>
                  <a:gd name="T25" fmla="*/ 2147483646 h 697"/>
                  <a:gd name="T26" fmla="*/ 2147483646 w 705"/>
                  <a:gd name="T27" fmla="*/ 2147483646 h 697"/>
                  <a:gd name="T28" fmla="*/ 2147483646 w 705"/>
                  <a:gd name="T29" fmla="*/ 2147483646 h 697"/>
                  <a:gd name="T30" fmla="*/ 2147483646 w 705"/>
                  <a:gd name="T31" fmla="*/ 2147483646 h 697"/>
                  <a:gd name="T32" fmla="*/ 2147483646 w 705"/>
                  <a:gd name="T33" fmla="*/ 2147483646 h 697"/>
                  <a:gd name="T34" fmla="*/ 2147483646 w 705"/>
                  <a:gd name="T35" fmla="*/ 2147483646 h 697"/>
                  <a:gd name="T36" fmla="*/ 2147483646 w 705"/>
                  <a:gd name="T37" fmla="*/ 2147483646 h 697"/>
                  <a:gd name="T38" fmla="*/ 2147483646 w 705"/>
                  <a:gd name="T39" fmla="*/ 2147483646 h 697"/>
                  <a:gd name="T40" fmla="*/ 2147483646 w 705"/>
                  <a:gd name="T41" fmla="*/ 2147483646 h 697"/>
                  <a:gd name="T42" fmla="*/ 2147483646 w 705"/>
                  <a:gd name="T43" fmla="*/ 2147483646 h 697"/>
                  <a:gd name="T44" fmla="*/ 2147483646 w 705"/>
                  <a:gd name="T45" fmla="*/ 2147483646 h 697"/>
                  <a:gd name="T46" fmla="*/ 2147483646 w 705"/>
                  <a:gd name="T47" fmla="*/ 2147483646 h 697"/>
                  <a:gd name="T48" fmla="*/ 2147483646 w 705"/>
                  <a:gd name="T49" fmla="*/ 2147483646 h 697"/>
                  <a:gd name="T50" fmla="*/ 2147483646 w 705"/>
                  <a:gd name="T51" fmla="*/ 2147483646 h 697"/>
                  <a:gd name="T52" fmla="*/ 2147483646 w 705"/>
                  <a:gd name="T53" fmla="*/ 2147483646 h 697"/>
                  <a:gd name="T54" fmla="*/ 2147483646 w 705"/>
                  <a:gd name="T55" fmla="*/ 2147483646 h 697"/>
                  <a:gd name="T56" fmla="*/ 2147483646 w 705"/>
                  <a:gd name="T57" fmla="*/ 2147483646 h 697"/>
                  <a:gd name="T58" fmla="*/ 2147483646 w 705"/>
                  <a:gd name="T59" fmla="*/ 2147483646 h 697"/>
                  <a:gd name="T60" fmla="*/ 2147483646 w 705"/>
                  <a:gd name="T61" fmla="*/ 2147483646 h 697"/>
                  <a:gd name="T62" fmla="*/ 2147483646 w 705"/>
                  <a:gd name="T63" fmla="*/ 2147483646 h 697"/>
                  <a:gd name="T64" fmla="*/ 2147483646 w 705"/>
                  <a:gd name="T65" fmla="*/ 2147483646 h 697"/>
                  <a:gd name="T66" fmla="*/ 2147483646 w 705"/>
                  <a:gd name="T67" fmla="*/ 2147483646 h 697"/>
                  <a:gd name="T68" fmla="*/ 2147483646 w 705"/>
                  <a:gd name="T69" fmla="*/ 2147483646 h 697"/>
                  <a:gd name="T70" fmla="*/ 2147483646 w 705"/>
                  <a:gd name="T71" fmla="*/ 2147483646 h 697"/>
                  <a:gd name="T72" fmla="*/ 2147483646 w 705"/>
                  <a:gd name="T73" fmla="*/ 2147483646 h 697"/>
                  <a:gd name="T74" fmla="*/ 2147483646 w 705"/>
                  <a:gd name="T75" fmla="*/ 2147483646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16" name="Freeform 8"/>
              <p:cNvSpPr/>
              <p:nvPr/>
            </p:nvSpPr>
            <p:spPr bwMode="invGray">
              <a:xfrm>
                <a:off x="4019066" y="1706825"/>
                <a:ext cx="698261" cy="546588"/>
              </a:xfrm>
              <a:custGeom>
                <a:avLst/>
                <a:gdLst>
                  <a:gd name="T0" fmla="*/ 2147483646 w 529"/>
                  <a:gd name="T1" fmla="*/ 2147483646 h 401"/>
                  <a:gd name="T2" fmla="*/ 2147483646 w 529"/>
                  <a:gd name="T3" fmla="*/ 2147483646 h 401"/>
                  <a:gd name="T4" fmla="*/ 2147483646 w 529"/>
                  <a:gd name="T5" fmla="*/ 2147483646 h 401"/>
                  <a:gd name="T6" fmla="*/ 2147483646 w 529"/>
                  <a:gd name="T7" fmla="*/ 2147483646 h 401"/>
                  <a:gd name="T8" fmla="*/ 2147483646 w 529"/>
                  <a:gd name="T9" fmla="*/ 2147483646 h 401"/>
                  <a:gd name="T10" fmla="*/ 2147483646 w 529"/>
                  <a:gd name="T11" fmla="*/ 2147483646 h 401"/>
                  <a:gd name="T12" fmla="*/ 2147483646 w 529"/>
                  <a:gd name="T13" fmla="*/ 2147483646 h 401"/>
                  <a:gd name="T14" fmla="*/ 2147483646 w 529"/>
                  <a:gd name="T15" fmla="*/ 2147483646 h 401"/>
                  <a:gd name="T16" fmla="*/ 2147483646 w 529"/>
                  <a:gd name="T17" fmla="*/ 2147483646 h 401"/>
                  <a:gd name="T18" fmla="*/ 2147483646 w 529"/>
                  <a:gd name="T19" fmla="*/ 2147483646 h 401"/>
                  <a:gd name="T20" fmla="*/ 2147483646 w 529"/>
                  <a:gd name="T21" fmla="*/ 2147483646 h 401"/>
                  <a:gd name="T22" fmla="*/ 2147483646 w 529"/>
                  <a:gd name="T23" fmla="*/ 2147483646 h 401"/>
                  <a:gd name="T24" fmla="*/ 2147483646 w 529"/>
                  <a:gd name="T25" fmla="*/ 2147483646 h 401"/>
                  <a:gd name="T26" fmla="*/ 2147483646 w 529"/>
                  <a:gd name="T27" fmla="*/ 2147483646 h 401"/>
                  <a:gd name="T28" fmla="*/ 2147483646 w 529"/>
                  <a:gd name="T29" fmla="*/ 2147483646 h 401"/>
                  <a:gd name="T30" fmla="*/ 2147483646 w 529"/>
                  <a:gd name="T31" fmla="*/ 2147483646 h 401"/>
                  <a:gd name="T32" fmla="*/ 2147483646 w 529"/>
                  <a:gd name="T33" fmla="*/ 2147483646 h 401"/>
                  <a:gd name="T34" fmla="*/ 2147483646 w 529"/>
                  <a:gd name="T35" fmla="*/ 2147483646 h 401"/>
                  <a:gd name="T36" fmla="*/ 2147483646 w 529"/>
                  <a:gd name="T37" fmla="*/ 0 h 401"/>
                  <a:gd name="T38" fmla="*/ 2147483646 w 529"/>
                  <a:gd name="T39" fmla="*/ 2147483646 h 401"/>
                  <a:gd name="T40" fmla="*/ 2147483646 w 529"/>
                  <a:gd name="T41" fmla="*/ 2147483646 h 401"/>
                  <a:gd name="T42" fmla="*/ 2147483646 w 529"/>
                  <a:gd name="T43" fmla="*/ 2147483646 h 401"/>
                  <a:gd name="T44" fmla="*/ 2147483646 w 529"/>
                  <a:gd name="T45" fmla="*/ 2147483646 h 401"/>
                  <a:gd name="T46" fmla="*/ 2147483646 w 529"/>
                  <a:gd name="T47" fmla="*/ 2147483646 h 401"/>
                  <a:gd name="T48" fmla="*/ 0 w 529"/>
                  <a:gd name="T49" fmla="*/ 2147483646 h 401"/>
                  <a:gd name="T50" fmla="*/ 2147483646 w 529"/>
                  <a:gd name="T51" fmla="*/ 2147483646 h 401"/>
                  <a:gd name="T52" fmla="*/ 2147483646 w 529"/>
                  <a:gd name="T53" fmla="*/ 2147483646 h 401"/>
                  <a:gd name="T54" fmla="*/ 2147483646 w 529"/>
                  <a:gd name="T55" fmla="*/ 2147483646 h 401"/>
                  <a:gd name="T56" fmla="*/ 2147483646 w 529"/>
                  <a:gd name="T57" fmla="*/ 2147483646 h 401"/>
                  <a:gd name="T58" fmla="*/ 2147483646 w 529"/>
                  <a:gd name="T59" fmla="*/ 2147483646 h 401"/>
                  <a:gd name="T60" fmla="*/ 2147483646 w 529"/>
                  <a:gd name="T61" fmla="*/ 2147483646 h 401"/>
                  <a:gd name="T62" fmla="*/ 2147483646 w 529"/>
                  <a:gd name="T63" fmla="*/ 2147483646 h 401"/>
                  <a:gd name="T64" fmla="*/ 2147483646 w 529"/>
                  <a:gd name="T65" fmla="*/ 2147483646 h 401"/>
                  <a:gd name="T66" fmla="*/ 2147483646 w 529"/>
                  <a:gd name="T67" fmla="*/ 2147483646 h 401"/>
                  <a:gd name="T68" fmla="*/ 2147483646 w 529"/>
                  <a:gd name="T69" fmla="*/ 2147483646 h 401"/>
                  <a:gd name="T70" fmla="*/ 2147483646 w 529"/>
                  <a:gd name="T71" fmla="*/ 2147483646 h 401"/>
                  <a:gd name="T72" fmla="*/ 2147483646 w 529"/>
                  <a:gd name="T73" fmla="*/ 2147483646 h 401"/>
                  <a:gd name="T74" fmla="*/ 2147483646 w 529"/>
                  <a:gd name="T75" fmla="*/ 2147483646 h 401"/>
                  <a:gd name="T76" fmla="*/ 2147483646 w 529"/>
                  <a:gd name="T77" fmla="*/ 2147483646 h 401"/>
                  <a:gd name="T78" fmla="*/ 2147483646 w 529"/>
                  <a:gd name="T79" fmla="*/ 2147483646 h 401"/>
                  <a:gd name="T80" fmla="*/ 2147483646 w 529"/>
                  <a:gd name="T81" fmla="*/ 2147483646 h 401"/>
                  <a:gd name="T82" fmla="*/ 2147483646 w 529"/>
                  <a:gd name="T83" fmla="*/ 2147483646 h 401"/>
                  <a:gd name="T84" fmla="*/ 2147483646 w 529"/>
                  <a:gd name="T85" fmla="*/ 2147483646 h 401"/>
                  <a:gd name="T86" fmla="*/ 2147483646 w 529"/>
                  <a:gd name="T87" fmla="*/ 2147483646 h 401"/>
                  <a:gd name="T88" fmla="*/ 2147483646 w 529"/>
                  <a:gd name="T89" fmla="*/ 2147483646 h 401"/>
                  <a:gd name="T90" fmla="*/ 2147483646 w 529"/>
                  <a:gd name="T91" fmla="*/ 2147483646 h 401"/>
                  <a:gd name="T92" fmla="*/ 2147483646 w 529"/>
                  <a:gd name="T93" fmla="*/ 2147483646 h 401"/>
                  <a:gd name="T94" fmla="*/ 2147483646 w 529"/>
                  <a:gd name="T95" fmla="*/ 2147483646 h 401"/>
                  <a:gd name="T96" fmla="*/ 2147483646 w 529"/>
                  <a:gd name="T97" fmla="*/ 2147483646 h 401"/>
                  <a:gd name="T98" fmla="*/ 2147483646 w 529"/>
                  <a:gd name="T99" fmla="*/ 2147483646 h 401"/>
                  <a:gd name="T100" fmla="*/ 2147483646 w 529"/>
                  <a:gd name="T101" fmla="*/ 2147483646 h 401"/>
                  <a:gd name="T102" fmla="*/ 2147483646 w 529"/>
                  <a:gd name="T103" fmla="*/ 2147483646 h 401"/>
                  <a:gd name="T104" fmla="*/ 2147483646 w 529"/>
                  <a:gd name="T105" fmla="*/ 2147483646 h 401"/>
                  <a:gd name="T106" fmla="*/ 2147483646 w 529"/>
                  <a:gd name="T107" fmla="*/ 2147483646 h 401"/>
                  <a:gd name="T108" fmla="*/ 2147483646 w 529"/>
                  <a:gd name="T109" fmla="*/ 2147483646 h 401"/>
                  <a:gd name="T110" fmla="*/ 2147483646 w 529"/>
                  <a:gd name="T111" fmla="*/ 2147483646 h 401"/>
                  <a:gd name="T112" fmla="*/ 2147483646 w 529"/>
                  <a:gd name="T113" fmla="*/ 2147483646 h 401"/>
                  <a:gd name="T114" fmla="*/ 2147483646 w 529"/>
                  <a:gd name="T115" fmla="*/ 2147483646 h 401"/>
                  <a:gd name="T116" fmla="*/ 2147483646 w 529"/>
                  <a:gd name="T117" fmla="*/ 2147483646 h 401"/>
                  <a:gd name="T118" fmla="*/ 2147483646 w 529"/>
                  <a:gd name="T119" fmla="*/ 2147483646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17" name="Freeform 9"/>
              <p:cNvSpPr/>
              <p:nvPr/>
            </p:nvSpPr>
            <p:spPr bwMode="gray">
              <a:xfrm>
                <a:off x="3866067" y="2002996"/>
                <a:ext cx="498130" cy="536762"/>
              </a:xfrm>
              <a:custGeom>
                <a:avLst/>
                <a:gdLst>
                  <a:gd name="T0" fmla="*/ 2147483646 w 377"/>
                  <a:gd name="T1" fmla="*/ 2147483646 h 393"/>
                  <a:gd name="T2" fmla="*/ 2147483646 w 377"/>
                  <a:gd name="T3" fmla="*/ 2147483646 h 393"/>
                  <a:gd name="T4" fmla="*/ 2147483646 w 377"/>
                  <a:gd name="T5" fmla="*/ 2147483646 h 393"/>
                  <a:gd name="T6" fmla="*/ 2147483646 w 377"/>
                  <a:gd name="T7" fmla="*/ 2147483646 h 393"/>
                  <a:gd name="T8" fmla="*/ 2147483646 w 377"/>
                  <a:gd name="T9" fmla="*/ 2147483646 h 393"/>
                  <a:gd name="T10" fmla="*/ 2147483646 w 377"/>
                  <a:gd name="T11" fmla="*/ 2147483646 h 393"/>
                  <a:gd name="T12" fmla="*/ 2147483646 w 377"/>
                  <a:gd name="T13" fmla="*/ 0 h 393"/>
                  <a:gd name="T14" fmla="*/ 2147483646 w 377"/>
                  <a:gd name="T15" fmla="*/ 0 h 393"/>
                  <a:gd name="T16" fmla="*/ 2147483646 w 377"/>
                  <a:gd name="T17" fmla="*/ 2147483646 h 393"/>
                  <a:gd name="T18" fmla="*/ 2147483646 w 377"/>
                  <a:gd name="T19" fmla="*/ 2147483646 h 393"/>
                  <a:gd name="T20" fmla="*/ 2147483646 w 377"/>
                  <a:gd name="T21" fmla="*/ 2147483646 h 393"/>
                  <a:gd name="T22" fmla="*/ 2147483646 w 377"/>
                  <a:gd name="T23" fmla="*/ 2147483646 h 393"/>
                  <a:gd name="T24" fmla="*/ 2147483646 w 377"/>
                  <a:gd name="T25" fmla="*/ 2147483646 h 393"/>
                  <a:gd name="T26" fmla="*/ 2147483646 w 377"/>
                  <a:gd name="T27" fmla="*/ 2147483646 h 393"/>
                  <a:gd name="T28" fmla="*/ 2147483646 w 377"/>
                  <a:gd name="T29" fmla="*/ 2147483646 h 393"/>
                  <a:gd name="T30" fmla="*/ 2147483646 w 377"/>
                  <a:gd name="T31" fmla="*/ 2147483646 h 393"/>
                  <a:gd name="T32" fmla="*/ 2147483646 w 377"/>
                  <a:gd name="T33" fmla="*/ 2147483646 h 393"/>
                  <a:gd name="T34" fmla="*/ 2147483646 w 377"/>
                  <a:gd name="T35" fmla="*/ 2147483646 h 393"/>
                  <a:gd name="T36" fmla="*/ 2147483646 w 377"/>
                  <a:gd name="T37" fmla="*/ 2147483646 h 393"/>
                  <a:gd name="T38" fmla="*/ 0 w 377"/>
                  <a:gd name="T39" fmla="*/ 2147483646 h 393"/>
                  <a:gd name="T40" fmla="*/ 2147483646 w 377"/>
                  <a:gd name="T41" fmla="*/ 2147483646 h 393"/>
                  <a:gd name="T42" fmla="*/ 2147483646 w 377"/>
                  <a:gd name="T43" fmla="*/ 2147483646 h 393"/>
                  <a:gd name="T44" fmla="*/ 2147483646 w 377"/>
                  <a:gd name="T45" fmla="*/ 2147483646 h 393"/>
                  <a:gd name="T46" fmla="*/ 2147483646 w 377"/>
                  <a:gd name="T47" fmla="*/ 2147483646 h 393"/>
                  <a:gd name="T48" fmla="*/ 2147483646 w 377"/>
                  <a:gd name="T49" fmla="*/ 2147483646 h 393"/>
                  <a:gd name="T50" fmla="*/ 2147483646 w 377"/>
                  <a:gd name="T51" fmla="*/ 2147483646 h 393"/>
                  <a:gd name="T52" fmla="*/ 2147483646 w 377"/>
                  <a:gd name="T53" fmla="*/ 2147483646 h 393"/>
                  <a:gd name="T54" fmla="*/ 2147483646 w 377"/>
                  <a:gd name="T55" fmla="*/ 2147483646 h 393"/>
                  <a:gd name="T56" fmla="*/ 2147483646 w 377"/>
                  <a:gd name="T57" fmla="*/ 2147483646 h 393"/>
                  <a:gd name="T58" fmla="*/ 2147483646 w 377"/>
                  <a:gd name="T59" fmla="*/ 2147483646 h 393"/>
                  <a:gd name="T60" fmla="*/ 2147483646 w 377"/>
                  <a:gd name="T61" fmla="*/ 2147483646 h 393"/>
                  <a:gd name="T62" fmla="*/ 2147483646 w 377"/>
                  <a:gd name="T63" fmla="*/ 2147483646 h 393"/>
                  <a:gd name="T64" fmla="*/ 2147483646 w 377"/>
                  <a:gd name="T65" fmla="*/ 2147483646 h 393"/>
                  <a:gd name="T66" fmla="*/ 2147483646 w 377"/>
                  <a:gd name="T67" fmla="*/ 2147483646 h 393"/>
                  <a:gd name="T68" fmla="*/ 2147483646 w 377"/>
                  <a:gd name="T69" fmla="*/ 2147483646 h 393"/>
                  <a:gd name="T70" fmla="*/ 2147483646 w 377"/>
                  <a:gd name="T71" fmla="*/ 2147483646 h 393"/>
                  <a:gd name="T72" fmla="*/ 2147483646 w 377"/>
                  <a:gd name="T73" fmla="*/ 2147483646 h 393"/>
                  <a:gd name="T74" fmla="*/ 2147483646 w 377"/>
                  <a:gd name="T75" fmla="*/ 2147483646 h 393"/>
                  <a:gd name="T76" fmla="*/ 2147483646 w 377"/>
                  <a:gd name="T77" fmla="*/ 2147483646 h 393"/>
                  <a:gd name="T78" fmla="*/ 2147483646 w 377"/>
                  <a:gd name="T79" fmla="*/ 2147483646 h 393"/>
                  <a:gd name="T80" fmla="*/ 2147483646 w 377"/>
                  <a:gd name="T81" fmla="*/ 2147483646 h 393"/>
                  <a:gd name="T82" fmla="*/ 2147483646 w 377"/>
                  <a:gd name="T83" fmla="*/ 2147483646 h 393"/>
                  <a:gd name="T84" fmla="*/ 2147483646 w 377"/>
                  <a:gd name="T85" fmla="*/ 2147483646 h 393"/>
                  <a:gd name="T86" fmla="*/ 2147483646 w 377"/>
                  <a:gd name="T87" fmla="*/ 2147483646 h 393"/>
                  <a:gd name="T88" fmla="*/ 2147483646 w 377"/>
                  <a:gd name="T89" fmla="*/ 2147483646 h 393"/>
                  <a:gd name="T90" fmla="*/ 2147483646 w 377"/>
                  <a:gd name="T91" fmla="*/ 2147483646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18" name="Freeform 10"/>
              <p:cNvSpPr/>
              <p:nvPr/>
            </p:nvSpPr>
            <p:spPr bwMode="gray">
              <a:xfrm>
                <a:off x="3486695" y="2131473"/>
                <a:ext cx="465143" cy="730831"/>
              </a:xfrm>
              <a:custGeom>
                <a:avLst/>
                <a:gdLst>
                  <a:gd name="T0" fmla="*/ 2147483646 w 353"/>
                  <a:gd name="T1" fmla="*/ 2147483646 h 537"/>
                  <a:gd name="T2" fmla="*/ 2147483646 w 353"/>
                  <a:gd name="T3" fmla="*/ 2147483646 h 537"/>
                  <a:gd name="T4" fmla="*/ 2147483646 w 353"/>
                  <a:gd name="T5" fmla="*/ 2147483646 h 537"/>
                  <a:gd name="T6" fmla="*/ 2147483646 w 353"/>
                  <a:gd name="T7" fmla="*/ 0 h 537"/>
                  <a:gd name="T8" fmla="*/ 2147483646 w 353"/>
                  <a:gd name="T9" fmla="*/ 2147483646 h 537"/>
                  <a:gd name="T10" fmla="*/ 2147483646 w 353"/>
                  <a:gd name="T11" fmla="*/ 2147483646 h 537"/>
                  <a:gd name="T12" fmla="*/ 2147483646 w 353"/>
                  <a:gd name="T13" fmla="*/ 2147483646 h 537"/>
                  <a:gd name="T14" fmla="*/ 2147483646 w 353"/>
                  <a:gd name="T15" fmla="*/ 2147483646 h 537"/>
                  <a:gd name="T16" fmla="*/ 2147483646 w 353"/>
                  <a:gd name="T17" fmla="*/ 2147483646 h 537"/>
                  <a:gd name="T18" fmla="*/ 2147483646 w 353"/>
                  <a:gd name="T19" fmla="*/ 2147483646 h 537"/>
                  <a:gd name="T20" fmla="*/ 2147483646 w 353"/>
                  <a:gd name="T21" fmla="*/ 2147483646 h 537"/>
                  <a:gd name="T22" fmla="*/ 2147483646 w 353"/>
                  <a:gd name="T23" fmla="*/ 2147483646 h 537"/>
                  <a:gd name="T24" fmla="*/ 2147483646 w 353"/>
                  <a:gd name="T25" fmla="*/ 2147483646 h 537"/>
                  <a:gd name="T26" fmla="*/ 2147483646 w 353"/>
                  <a:gd name="T27" fmla="*/ 2147483646 h 537"/>
                  <a:gd name="T28" fmla="*/ 2147483646 w 353"/>
                  <a:gd name="T29" fmla="*/ 2147483646 h 537"/>
                  <a:gd name="T30" fmla="*/ 2147483646 w 353"/>
                  <a:gd name="T31" fmla="*/ 2147483646 h 537"/>
                  <a:gd name="T32" fmla="*/ 2147483646 w 353"/>
                  <a:gd name="T33" fmla="*/ 2147483646 h 537"/>
                  <a:gd name="T34" fmla="*/ 2147483646 w 353"/>
                  <a:gd name="T35" fmla="*/ 2147483646 h 537"/>
                  <a:gd name="T36" fmla="*/ 2147483646 w 353"/>
                  <a:gd name="T37" fmla="*/ 2147483646 h 537"/>
                  <a:gd name="T38" fmla="*/ 2147483646 w 353"/>
                  <a:gd name="T39" fmla="*/ 2147483646 h 537"/>
                  <a:gd name="T40" fmla="*/ 2147483646 w 353"/>
                  <a:gd name="T41" fmla="*/ 2147483646 h 537"/>
                  <a:gd name="T42" fmla="*/ 2147483646 w 353"/>
                  <a:gd name="T43" fmla="*/ 2147483646 h 537"/>
                  <a:gd name="T44" fmla="*/ 2147483646 w 353"/>
                  <a:gd name="T45" fmla="*/ 2147483646 h 537"/>
                  <a:gd name="T46" fmla="*/ 2147483646 w 353"/>
                  <a:gd name="T47" fmla="*/ 2147483646 h 537"/>
                  <a:gd name="T48" fmla="*/ 2147483646 w 353"/>
                  <a:gd name="T49" fmla="*/ 2147483646 h 537"/>
                  <a:gd name="T50" fmla="*/ 2147483646 w 353"/>
                  <a:gd name="T51" fmla="*/ 2147483646 h 537"/>
                  <a:gd name="T52" fmla="*/ 2147483646 w 353"/>
                  <a:gd name="T53" fmla="*/ 2147483646 h 537"/>
                  <a:gd name="T54" fmla="*/ 2147483646 w 353"/>
                  <a:gd name="T55" fmla="*/ 2147483646 h 537"/>
                  <a:gd name="T56" fmla="*/ 2147483646 w 353"/>
                  <a:gd name="T57" fmla="*/ 2147483646 h 537"/>
                  <a:gd name="T58" fmla="*/ 2147483646 w 353"/>
                  <a:gd name="T59" fmla="*/ 2147483646 h 537"/>
                  <a:gd name="T60" fmla="*/ 2147483646 w 353"/>
                  <a:gd name="T61" fmla="*/ 2147483646 h 537"/>
                  <a:gd name="T62" fmla="*/ 2147483646 w 353"/>
                  <a:gd name="T63" fmla="*/ 2147483646 h 537"/>
                  <a:gd name="T64" fmla="*/ 2147483646 w 353"/>
                  <a:gd name="T65" fmla="*/ 2147483646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19" name="Freeform 14"/>
              <p:cNvSpPr/>
              <p:nvPr/>
            </p:nvSpPr>
            <p:spPr bwMode="gray">
              <a:xfrm>
                <a:off x="3618324" y="2617040"/>
                <a:ext cx="572904" cy="394280"/>
              </a:xfrm>
              <a:custGeom>
                <a:avLst/>
                <a:gdLst>
                  <a:gd name="T0" fmla="*/ 2147483646 w 433"/>
                  <a:gd name="T1" fmla="*/ 2147483646 h 289"/>
                  <a:gd name="T2" fmla="*/ 2147483646 w 433"/>
                  <a:gd name="T3" fmla="*/ 2147483646 h 289"/>
                  <a:gd name="T4" fmla="*/ 2147483646 w 433"/>
                  <a:gd name="T5" fmla="*/ 2147483646 h 289"/>
                  <a:gd name="T6" fmla="*/ 2147483646 w 433"/>
                  <a:gd name="T7" fmla="*/ 2147483646 h 289"/>
                  <a:gd name="T8" fmla="*/ 2147483646 w 433"/>
                  <a:gd name="T9" fmla="*/ 2147483646 h 289"/>
                  <a:gd name="T10" fmla="*/ 2147483646 w 433"/>
                  <a:gd name="T11" fmla="*/ 2147483646 h 289"/>
                  <a:gd name="T12" fmla="*/ 2147483646 w 433"/>
                  <a:gd name="T13" fmla="*/ 2147483646 h 289"/>
                  <a:gd name="T14" fmla="*/ 2147483646 w 433"/>
                  <a:gd name="T15" fmla="*/ 2147483646 h 289"/>
                  <a:gd name="T16" fmla="*/ 2147483646 w 433"/>
                  <a:gd name="T17" fmla="*/ 2147483646 h 289"/>
                  <a:gd name="T18" fmla="*/ 2147483646 w 433"/>
                  <a:gd name="T19" fmla="*/ 2147483646 h 289"/>
                  <a:gd name="T20" fmla="*/ 0 w 433"/>
                  <a:gd name="T21" fmla="*/ 2147483646 h 289"/>
                  <a:gd name="T22" fmla="*/ 2147483646 w 433"/>
                  <a:gd name="T23" fmla="*/ 2147483646 h 289"/>
                  <a:gd name="T24" fmla="*/ 2147483646 w 433"/>
                  <a:gd name="T25" fmla="*/ 2147483646 h 289"/>
                  <a:gd name="T26" fmla="*/ 2147483646 w 433"/>
                  <a:gd name="T27" fmla="*/ 2147483646 h 289"/>
                  <a:gd name="T28" fmla="*/ 2147483646 w 433"/>
                  <a:gd name="T29" fmla="*/ 2147483646 h 289"/>
                  <a:gd name="T30" fmla="*/ 2147483646 w 433"/>
                  <a:gd name="T31" fmla="*/ 2147483646 h 289"/>
                  <a:gd name="T32" fmla="*/ 2147483646 w 433"/>
                  <a:gd name="T33" fmla="*/ 2147483646 h 289"/>
                  <a:gd name="T34" fmla="*/ 2147483646 w 433"/>
                  <a:gd name="T35" fmla="*/ 2147483646 h 289"/>
                  <a:gd name="T36" fmla="*/ 2147483646 w 433"/>
                  <a:gd name="T37" fmla="*/ 2147483646 h 289"/>
                  <a:gd name="T38" fmla="*/ 2147483646 w 433"/>
                  <a:gd name="T39" fmla="*/ 2147483646 h 289"/>
                  <a:gd name="T40" fmla="*/ 2147483646 w 433"/>
                  <a:gd name="T41" fmla="*/ 2147483646 h 289"/>
                  <a:gd name="T42" fmla="*/ 2147483646 w 433"/>
                  <a:gd name="T43" fmla="*/ 2147483646 h 289"/>
                  <a:gd name="T44" fmla="*/ 2147483646 w 433"/>
                  <a:gd name="T45" fmla="*/ 2147483646 h 289"/>
                  <a:gd name="T46" fmla="*/ 2147483646 w 433"/>
                  <a:gd name="T47" fmla="*/ 2147483646 h 289"/>
                  <a:gd name="T48" fmla="*/ 2147483646 w 433"/>
                  <a:gd name="T49" fmla="*/ 2147483646 h 289"/>
                  <a:gd name="T50" fmla="*/ 2147483646 w 433"/>
                  <a:gd name="T51" fmla="*/ 2147483646 h 289"/>
                  <a:gd name="T52" fmla="*/ 2147483646 w 433"/>
                  <a:gd name="T53" fmla="*/ 2147483646 h 289"/>
                  <a:gd name="T54" fmla="*/ 2147483646 w 433"/>
                  <a:gd name="T55" fmla="*/ 2147483646 h 289"/>
                  <a:gd name="T56" fmla="*/ 2147483646 w 433"/>
                  <a:gd name="T57" fmla="*/ 2147483646 h 289"/>
                  <a:gd name="T58" fmla="*/ 2147483646 w 433"/>
                  <a:gd name="T59" fmla="*/ 2147483646 h 289"/>
                  <a:gd name="T60" fmla="*/ 2147483646 w 433"/>
                  <a:gd name="T61" fmla="*/ 2147483646 h 289"/>
                  <a:gd name="T62" fmla="*/ 2147483646 w 433"/>
                  <a:gd name="T63" fmla="*/ 2147483646 h 289"/>
                  <a:gd name="T64" fmla="*/ 2147483646 w 433"/>
                  <a:gd name="T65" fmla="*/ 2147483646 h 289"/>
                  <a:gd name="T66" fmla="*/ 2147483646 w 433"/>
                  <a:gd name="T67" fmla="*/ 2147483646 h 289"/>
                  <a:gd name="T68" fmla="*/ 2147483646 w 433"/>
                  <a:gd name="T69" fmla="*/ 2147483646 h 289"/>
                  <a:gd name="T70" fmla="*/ 2147483646 w 433"/>
                  <a:gd name="T71" fmla="*/ 2147483646 h 289"/>
                  <a:gd name="T72" fmla="*/ 2147483646 w 433"/>
                  <a:gd name="T73" fmla="*/ 2147483646 h 289"/>
                  <a:gd name="T74" fmla="*/ 2147483646 w 433"/>
                  <a:gd name="T75" fmla="*/ 2147483646 h 289"/>
                  <a:gd name="T76" fmla="*/ 2147483646 w 433"/>
                  <a:gd name="T77" fmla="*/ 2147483646 h 289"/>
                  <a:gd name="T78" fmla="*/ 2147483646 w 433"/>
                  <a:gd name="T79" fmla="*/ 0 h 289"/>
                  <a:gd name="T80" fmla="*/ 2147483646 w 433"/>
                  <a:gd name="T81" fmla="*/ 2147483646 h 289"/>
                  <a:gd name="T82" fmla="*/ 2147483646 w 433"/>
                  <a:gd name="T83" fmla="*/ 2147483646 h 289"/>
                  <a:gd name="T84" fmla="*/ 2147483646 w 433"/>
                  <a:gd name="T85" fmla="*/ 2147483646 h 289"/>
                  <a:gd name="T86" fmla="*/ 2147483646 w 433"/>
                  <a:gd name="T87" fmla="*/ 2147483646 h 289"/>
                  <a:gd name="T88" fmla="*/ 2147483646 w 433"/>
                  <a:gd name="T89" fmla="*/ 2147483646 h 289"/>
                  <a:gd name="T90" fmla="*/ 2147483646 w 433"/>
                  <a:gd name="T91" fmla="*/ 2147483646 h 289"/>
                  <a:gd name="T92" fmla="*/ 2147483646 w 433"/>
                  <a:gd name="T93" fmla="*/ 0 h 289"/>
                  <a:gd name="T94" fmla="*/ 2147483646 w 433"/>
                  <a:gd name="T95" fmla="*/ 0 h 289"/>
                  <a:gd name="T96" fmla="*/ 2147483646 w 433"/>
                  <a:gd name="T97" fmla="*/ 0 h 289"/>
                  <a:gd name="T98" fmla="*/ 2147483646 w 433"/>
                  <a:gd name="T99" fmla="*/ 2147483646 h 289"/>
                  <a:gd name="T100" fmla="*/ 2147483646 w 433"/>
                  <a:gd name="T101" fmla="*/ 2147483646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20" name="Freeform 18"/>
              <p:cNvSpPr/>
              <p:nvPr/>
            </p:nvSpPr>
            <p:spPr bwMode="gray">
              <a:xfrm>
                <a:off x="3755778" y="3644727"/>
                <a:ext cx="360677" cy="502371"/>
              </a:xfrm>
              <a:custGeom>
                <a:avLst/>
                <a:gdLst>
                  <a:gd name="T0" fmla="*/ 2147483646 w 273"/>
                  <a:gd name="T1" fmla="*/ 2147483646 h 369"/>
                  <a:gd name="T2" fmla="*/ 2147483646 w 273"/>
                  <a:gd name="T3" fmla="*/ 2147483646 h 369"/>
                  <a:gd name="T4" fmla="*/ 2147483646 w 273"/>
                  <a:gd name="T5" fmla="*/ 2147483646 h 369"/>
                  <a:gd name="T6" fmla="*/ 2147483646 w 273"/>
                  <a:gd name="T7" fmla="*/ 2147483646 h 369"/>
                  <a:gd name="T8" fmla="*/ 2147483646 w 273"/>
                  <a:gd name="T9" fmla="*/ 2147483646 h 369"/>
                  <a:gd name="T10" fmla="*/ 2147483646 w 273"/>
                  <a:gd name="T11" fmla="*/ 2147483646 h 369"/>
                  <a:gd name="T12" fmla="*/ 2147483646 w 273"/>
                  <a:gd name="T13" fmla="*/ 2147483646 h 369"/>
                  <a:gd name="T14" fmla="*/ 2147483646 w 273"/>
                  <a:gd name="T15" fmla="*/ 2147483646 h 369"/>
                  <a:gd name="T16" fmla="*/ 2147483646 w 273"/>
                  <a:gd name="T17" fmla="*/ 2147483646 h 369"/>
                  <a:gd name="T18" fmla="*/ 2147483646 w 273"/>
                  <a:gd name="T19" fmla="*/ 2147483646 h 369"/>
                  <a:gd name="T20" fmla="*/ 2147483646 w 273"/>
                  <a:gd name="T21" fmla="*/ 2147483646 h 369"/>
                  <a:gd name="T22" fmla="*/ 2147483646 w 273"/>
                  <a:gd name="T23" fmla="*/ 2147483646 h 369"/>
                  <a:gd name="T24" fmla="*/ 2147483646 w 273"/>
                  <a:gd name="T25" fmla="*/ 0 h 369"/>
                  <a:gd name="T26" fmla="*/ 2147483646 w 273"/>
                  <a:gd name="T27" fmla="*/ 0 h 369"/>
                  <a:gd name="T28" fmla="*/ 2147483646 w 273"/>
                  <a:gd name="T29" fmla="*/ 2147483646 h 369"/>
                  <a:gd name="T30" fmla="*/ 2147483646 w 273"/>
                  <a:gd name="T31" fmla="*/ 2147483646 h 369"/>
                  <a:gd name="T32" fmla="*/ 2147483646 w 273"/>
                  <a:gd name="T33" fmla="*/ 2147483646 h 369"/>
                  <a:gd name="T34" fmla="*/ 2147483646 w 273"/>
                  <a:gd name="T35" fmla="*/ 2147483646 h 369"/>
                  <a:gd name="T36" fmla="*/ 2147483646 w 273"/>
                  <a:gd name="T37" fmla="*/ 2147483646 h 369"/>
                  <a:gd name="T38" fmla="*/ 2147483646 w 273"/>
                  <a:gd name="T39" fmla="*/ 2147483646 h 369"/>
                  <a:gd name="T40" fmla="*/ 2147483646 w 273"/>
                  <a:gd name="T41" fmla="*/ 2147483646 h 369"/>
                  <a:gd name="T42" fmla="*/ 2147483646 w 273"/>
                  <a:gd name="T43" fmla="*/ 2147483646 h 369"/>
                  <a:gd name="T44" fmla="*/ 2147483646 w 273"/>
                  <a:gd name="T45" fmla="*/ 2147483646 h 369"/>
                  <a:gd name="T46" fmla="*/ 2147483646 w 273"/>
                  <a:gd name="T47" fmla="*/ 2147483646 h 369"/>
                  <a:gd name="T48" fmla="*/ 2147483646 w 273"/>
                  <a:gd name="T49" fmla="*/ 2147483646 h 369"/>
                  <a:gd name="T50" fmla="*/ 2147483646 w 273"/>
                  <a:gd name="T51" fmla="*/ 2147483646 h 369"/>
                  <a:gd name="T52" fmla="*/ 2147483646 w 273"/>
                  <a:gd name="T53" fmla="*/ 2147483646 h 369"/>
                  <a:gd name="T54" fmla="*/ 2147483646 w 273"/>
                  <a:gd name="T55" fmla="*/ 2147483646 h 369"/>
                  <a:gd name="T56" fmla="*/ 0 w 273"/>
                  <a:gd name="T57" fmla="*/ 2147483646 h 369"/>
                  <a:gd name="T58" fmla="*/ 2147483646 w 273"/>
                  <a:gd name="T59" fmla="*/ 2147483646 h 369"/>
                  <a:gd name="T60" fmla="*/ 2147483646 w 273"/>
                  <a:gd name="T61" fmla="*/ 2147483646 h 369"/>
                  <a:gd name="T62" fmla="*/ 2147483646 w 273"/>
                  <a:gd name="T63" fmla="*/ 2147483646 h 369"/>
                  <a:gd name="T64" fmla="*/ 2147483646 w 273"/>
                  <a:gd name="T65" fmla="*/ 2147483646 h 369"/>
                  <a:gd name="T66" fmla="*/ 2147483646 w 273"/>
                  <a:gd name="T67" fmla="*/ 2147483646 h 369"/>
                  <a:gd name="T68" fmla="*/ 2147483646 w 273"/>
                  <a:gd name="T69" fmla="*/ 2147483646 h 369"/>
                  <a:gd name="T70" fmla="*/ 2147483646 w 273"/>
                  <a:gd name="T71" fmla="*/ 2147483646 h 369"/>
                  <a:gd name="T72" fmla="*/ 2147483646 w 273"/>
                  <a:gd name="T73" fmla="*/ 2147483646 h 369"/>
                  <a:gd name="T74" fmla="*/ 2147483646 w 273"/>
                  <a:gd name="T75" fmla="*/ 2147483646 h 369"/>
                  <a:gd name="T76" fmla="*/ 2147483646 w 273"/>
                  <a:gd name="T77" fmla="*/ 2147483646 h 369"/>
                  <a:gd name="T78" fmla="*/ 2147483646 w 273"/>
                  <a:gd name="T79" fmla="*/ 2147483646 h 369"/>
                  <a:gd name="T80" fmla="*/ 2147483646 w 273"/>
                  <a:gd name="T81" fmla="*/ 2147483646 h 369"/>
                  <a:gd name="T82" fmla="*/ 2147483646 w 273"/>
                  <a:gd name="T83" fmla="*/ 2147483646 h 369"/>
                  <a:gd name="T84" fmla="*/ 2147483646 w 273"/>
                  <a:gd name="T85" fmla="*/ 2147483646 h 369"/>
                  <a:gd name="T86" fmla="*/ 2147483646 w 273"/>
                  <a:gd name="T87" fmla="*/ 2147483646 h 369"/>
                  <a:gd name="T88" fmla="*/ 2147483646 w 273"/>
                  <a:gd name="T89" fmla="*/ 2147483646 h 369"/>
                  <a:gd name="T90" fmla="*/ 2147483646 w 273"/>
                  <a:gd name="T91" fmla="*/ 2147483646 h 369"/>
                  <a:gd name="T92" fmla="*/ 2147483646 w 273"/>
                  <a:gd name="T93" fmla="*/ 2147483646 h 369"/>
                  <a:gd name="T94" fmla="*/ 2147483646 w 273"/>
                  <a:gd name="T95" fmla="*/ 2147483646 h 369"/>
                  <a:gd name="T96" fmla="*/ 2147483646 w 273"/>
                  <a:gd name="T97" fmla="*/ 2147483646 h 369"/>
                  <a:gd name="T98" fmla="*/ 2147483646 w 273"/>
                  <a:gd name="T99" fmla="*/ 2147483646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21" name="Freeform 26"/>
              <p:cNvSpPr/>
              <p:nvPr/>
            </p:nvSpPr>
            <p:spPr bwMode="gray">
              <a:xfrm>
                <a:off x="3544650" y="3469080"/>
                <a:ext cx="403563" cy="580982"/>
              </a:xfrm>
              <a:custGeom>
                <a:avLst/>
                <a:gdLst>
                  <a:gd name="T0" fmla="*/ 2147483646 w 305"/>
                  <a:gd name="T1" fmla="*/ 2147483646 h 425"/>
                  <a:gd name="T2" fmla="*/ 2147483646 w 305"/>
                  <a:gd name="T3" fmla="*/ 2147483646 h 425"/>
                  <a:gd name="T4" fmla="*/ 2147483646 w 305"/>
                  <a:gd name="T5" fmla="*/ 2147483646 h 425"/>
                  <a:gd name="T6" fmla="*/ 2147483646 w 305"/>
                  <a:gd name="T7" fmla="*/ 2147483646 h 425"/>
                  <a:gd name="T8" fmla="*/ 2147483646 w 305"/>
                  <a:gd name="T9" fmla="*/ 2147483646 h 425"/>
                  <a:gd name="T10" fmla="*/ 2147483646 w 305"/>
                  <a:gd name="T11" fmla="*/ 2147483646 h 425"/>
                  <a:gd name="T12" fmla="*/ 2147483646 w 305"/>
                  <a:gd name="T13" fmla="*/ 2147483646 h 425"/>
                  <a:gd name="T14" fmla="*/ 2147483646 w 305"/>
                  <a:gd name="T15" fmla="*/ 2147483646 h 425"/>
                  <a:gd name="T16" fmla="*/ 2147483646 w 305"/>
                  <a:gd name="T17" fmla="*/ 2147483646 h 425"/>
                  <a:gd name="T18" fmla="*/ 2147483646 w 305"/>
                  <a:gd name="T19" fmla="*/ 2147483646 h 425"/>
                  <a:gd name="T20" fmla="*/ 2147483646 w 305"/>
                  <a:gd name="T21" fmla="*/ 2147483646 h 425"/>
                  <a:gd name="T22" fmla="*/ 2147483646 w 305"/>
                  <a:gd name="T23" fmla="*/ 2147483646 h 425"/>
                  <a:gd name="T24" fmla="*/ 2147483646 w 305"/>
                  <a:gd name="T25" fmla="*/ 2147483646 h 425"/>
                  <a:gd name="T26" fmla="*/ 2147483646 w 305"/>
                  <a:gd name="T27" fmla="*/ 2147483646 h 425"/>
                  <a:gd name="T28" fmla="*/ 2147483646 w 305"/>
                  <a:gd name="T29" fmla="*/ 2147483646 h 425"/>
                  <a:gd name="T30" fmla="*/ 2147483646 w 305"/>
                  <a:gd name="T31" fmla="*/ 2147483646 h 425"/>
                  <a:gd name="T32" fmla="*/ 2147483646 w 305"/>
                  <a:gd name="T33" fmla="*/ 2147483646 h 425"/>
                  <a:gd name="T34" fmla="*/ 2147483646 w 305"/>
                  <a:gd name="T35" fmla="*/ 2147483646 h 425"/>
                  <a:gd name="T36" fmla="*/ 2147483646 w 305"/>
                  <a:gd name="T37" fmla="*/ 2147483646 h 425"/>
                  <a:gd name="T38" fmla="*/ 2147483646 w 305"/>
                  <a:gd name="T39" fmla="*/ 2147483646 h 425"/>
                  <a:gd name="T40" fmla="*/ 2147483646 w 305"/>
                  <a:gd name="T41" fmla="*/ 2147483646 h 425"/>
                  <a:gd name="T42" fmla="*/ 2147483646 w 305"/>
                  <a:gd name="T43" fmla="*/ 2147483646 h 425"/>
                  <a:gd name="T44" fmla="*/ 2147483646 w 305"/>
                  <a:gd name="T45" fmla="*/ 2147483646 h 425"/>
                  <a:gd name="T46" fmla="*/ 2147483646 w 305"/>
                  <a:gd name="T47" fmla="*/ 2147483646 h 425"/>
                  <a:gd name="T48" fmla="*/ 2147483646 w 305"/>
                  <a:gd name="T49" fmla="*/ 2147483646 h 425"/>
                  <a:gd name="T50" fmla="*/ 2147483646 w 305"/>
                  <a:gd name="T51" fmla="*/ 2147483646 h 425"/>
                  <a:gd name="T52" fmla="*/ 2147483646 w 305"/>
                  <a:gd name="T53" fmla="*/ 2147483646 h 425"/>
                  <a:gd name="T54" fmla="*/ 2147483646 w 305"/>
                  <a:gd name="T55" fmla="*/ 2147483646 h 425"/>
                  <a:gd name="T56" fmla="*/ 2147483646 w 305"/>
                  <a:gd name="T57" fmla="*/ 2147483646 h 425"/>
                  <a:gd name="T58" fmla="*/ 2147483646 w 305"/>
                  <a:gd name="T59" fmla="*/ 2147483646 h 425"/>
                  <a:gd name="T60" fmla="*/ 2147483646 w 305"/>
                  <a:gd name="T61" fmla="*/ 2147483646 h 425"/>
                  <a:gd name="T62" fmla="*/ 2147483646 w 305"/>
                  <a:gd name="T63" fmla="*/ 2147483646 h 425"/>
                  <a:gd name="T64" fmla="*/ 2147483646 w 305"/>
                  <a:gd name="T65" fmla="*/ 2147483646 h 425"/>
                  <a:gd name="T66" fmla="*/ 2147483646 w 305"/>
                  <a:gd name="T67" fmla="*/ 2147483646 h 425"/>
                  <a:gd name="T68" fmla="*/ 2147483646 w 305"/>
                  <a:gd name="T69" fmla="*/ 2147483646 h 425"/>
                  <a:gd name="T70" fmla="*/ 2147483646 w 305"/>
                  <a:gd name="T71" fmla="*/ 2147483646 h 425"/>
                  <a:gd name="T72" fmla="*/ 0 w 305"/>
                  <a:gd name="T73" fmla="*/ 2147483646 h 425"/>
                  <a:gd name="T74" fmla="*/ 2147483646 w 305"/>
                  <a:gd name="T75" fmla="*/ 2147483646 h 425"/>
                  <a:gd name="T76" fmla="*/ 2147483646 w 305"/>
                  <a:gd name="T77" fmla="*/ 2147483646 h 425"/>
                  <a:gd name="T78" fmla="*/ 2147483646 w 305"/>
                  <a:gd name="T79" fmla="*/ 2147483646 h 425"/>
                  <a:gd name="T80" fmla="*/ 2147483646 w 305"/>
                  <a:gd name="T81" fmla="*/ 2147483646 h 425"/>
                  <a:gd name="T82" fmla="*/ 2147483646 w 305"/>
                  <a:gd name="T83" fmla="*/ 2147483646 h 425"/>
                  <a:gd name="T84" fmla="*/ 2147483646 w 305"/>
                  <a:gd name="T85" fmla="*/ 2147483646 h 425"/>
                  <a:gd name="T86" fmla="*/ 2147483646 w 305"/>
                  <a:gd name="T87" fmla="*/ 2147483646 h 425"/>
                  <a:gd name="T88" fmla="*/ 2147483646 w 305"/>
                  <a:gd name="T89" fmla="*/ 2147483646 h 425"/>
                  <a:gd name="T90" fmla="*/ 2147483646 w 305"/>
                  <a:gd name="T91" fmla="*/ 2147483646 h 425"/>
                  <a:gd name="T92" fmla="*/ 2147483646 w 305"/>
                  <a:gd name="T93" fmla="*/ 2147483646 h 425"/>
                  <a:gd name="T94" fmla="*/ 2147483646 w 305"/>
                  <a:gd name="T95" fmla="*/ 2147483646 h 425"/>
                  <a:gd name="T96" fmla="*/ 2147483646 w 305"/>
                  <a:gd name="T97" fmla="*/ 0 h 425"/>
                  <a:gd name="T98" fmla="*/ 2147483646 w 305"/>
                  <a:gd name="T99" fmla="*/ 2147483646 h 425"/>
                  <a:gd name="T100" fmla="*/ 2147483646 w 305"/>
                  <a:gd name="T101" fmla="*/ 2147483646 h 425"/>
                  <a:gd name="T102" fmla="*/ 2147483646 w 305"/>
                  <a:gd name="T103" fmla="*/ 2147483646 h 425"/>
                  <a:gd name="T104" fmla="*/ 2147483646 w 305"/>
                  <a:gd name="T105" fmla="*/ 2147483646 h 425"/>
                  <a:gd name="T106" fmla="*/ 2147483646 w 305"/>
                  <a:gd name="T107" fmla="*/ 2147483646 h 425"/>
                  <a:gd name="T108" fmla="*/ 2147483646 w 305"/>
                  <a:gd name="T109" fmla="*/ 0 h 425"/>
                  <a:gd name="T110" fmla="*/ 2147483646 w 305"/>
                  <a:gd name="T111" fmla="*/ 2147483646 h 425"/>
                  <a:gd name="T112" fmla="*/ 2147483646 w 305"/>
                  <a:gd name="T113" fmla="*/ 2147483646 h 425"/>
                  <a:gd name="T114" fmla="*/ 2147483646 w 305"/>
                  <a:gd name="T115" fmla="*/ 2147483646 h 425"/>
                  <a:gd name="T116" fmla="*/ 2147483646 w 305"/>
                  <a:gd name="T117" fmla="*/ 2147483646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22" name="Freeform 29"/>
              <p:cNvSpPr/>
              <p:nvPr/>
            </p:nvSpPr>
            <p:spPr bwMode="gray">
              <a:xfrm>
                <a:off x="3618324" y="2991276"/>
                <a:ext cx="402463" cy="524479"/>
              </a:xfrm>
              <a:custGeom>
                <a:avLst/>
                <a:gdLst>
                  <a:gd name="T0" fmla="*/ 2147483646 w 305"/>
                  <a:gd name="T1" fmla="*/ 0 h 385"/>
                  <a:gd name="T2" fmla="*/ 2147483646 w 305"/>
                  <a:gd name="T3" fmla="*/ 2147483646 h 385"/>
                  <a:gd name="T4" fmla="*/ 2147483646 w 305"/>
                  <a:gd name="T5" fmla="*/ 2147483646 h 385"/>
                  <a:gd name="T6" fmla="*/ 2147483646 w 305"/>
                  <a:gd name="T7" fmla="*/ 2147483646 h 385"/>
                  <a:gd name="T8" fmla="*/ 2147483646 w 305"/>
                  <a:gd name="T9" fmla="*/ 2147483646 h 385"/>
                  <a:gd name="T10" fmla="*/ 2147483646 w 305"/>
                  <a:gd name="T11" fmla="*/ 2147483646 h 385"/>
                  <a:gd name="T12" fmla="*/ 2147483646 w 305"/>
                  <a:gd name="T13" fmla="*/ 2147483646 h 385"/>
                  <a:gd name="T14" fmla="*/ 2147483646 w 305"/>
                  <a:gd name="T15" fmla="*/ 2147483646 h 385"/>
                  <a:gd name="T16" fmla="*/ 2147483646 w 305"/>
                  <a:gd name="T17" fmla="*/ 2147483646 h 385"/>
                  <a:gd name="T18" fmla="*/ 2147483646 w 305"/>
                  <a:gd name="T19" fmla="*/ 2147483646 h 385"/>
                  <a:gd name="T20" fmla="*/ 2147483646 w 305"/>
                  <a:gd name="T21" fmla="*/ 2147483646 h 385"/>
                  <a:gd name="T22" fmla="*/ 2147483646 w 305"/>
                  <a:gd name="T23" fmla="*/ 2147483646 h 385"/>
                  <a:gd name="T24" fmla="*/ 2147483646 w 305"/>
                  <a:gd name="T25" fmla="*/ 2147483646 h 385"/>
                  <a:gd name="T26" fmla="*/ 2147483646 w 305"/>
                  <a:gd name="T27" fmla="*/ 2147483646 h 385"/>
                  <a:gd name="T28" fmla="*/ 2147483646 w 305"/>
                  <a:gd name="T29" fmla="*/ 2147483646 h 385"/>
                  <a:gd name="T30" fmla="*/ 2147483646 w 305"/>
                  <a:gd name="T31" fmla="*/ 2147483646 h 385"/>
                  <a:gd name="T32" fmla="*/ 2147483646 w 305"/>
                  <a:gd name="T33" fmla="*/ 2147483646 h 385"/>
                  <a:gd name="T34" fmla="*/ 2147483646 w 305"/>
                  <a:gd name="T35" fmla="*/ 2147483646 h 385"/>
                  <a:gd name="T36" fmla="*/ 2147483646 w 305"/>
                  <a:gd name="T37" fmla="*/ 2147483646 h 385"/>
                  <a:gd name="T38" fmla="*/ 2147483646 w 305"/>
                  <a:gd name="T39" fmla="*/ 2147483646 h 385"/>
                  <a:gd name="T40" fmla="*/ 2147483646 w 305"/>
                  <a:gd name="T41" fmla="*/ 2147483646 h 385"/>
                  <a:gd name="T42" fmla="*/ 2147483646 w 305"/>
                  <a:gd name="T43" fmla="*/ 2147483646 h 385"/>
                  <a:gd name="T44" fmla="*/ 2147483646 w 305"/>
                  <a:gd name="T45" fmla="*/ 2147483646 h 385"/>
                  <a:gd name="T46" fmla="*/ 2147483646 w 305"/>
                  <a:gd name="T47" fmla="*/ 2147483646 h 385"/>
                  <a:gd name="T48" fmla="*/ 2147483646 w 305"/>
                  <a:gd name="T49" fmla="*/ 2147483646 h 385"/>
                  <a:gd name="T50" fmla="*/ 2147483646 w 305"/>
                  <a:gd name="T51" fmla="*/ 2147483646 h 385"/>
                  <a:gd name="T52" fmla="*/ 0 w 305"/>
                  <a:gd name="T53" fmla="*/ 2147483646 h 385"/>
                  <a:gd name="T54" fmla="*/ 2147483646 w 305"/>
                  <a:gd name="T55" fmla="*/ 2147483646 h 385"/>
                  <a:gd name="T56" fmla="*/ 2147483646 w 305"/>
                  <a:gd name="T57" fmla="*/ 2147483646 h 385"/>
                  <a:gd name="T58" fmla="*/ 2147483646 w 305"/>
                  <a:gd name="T59" fmla="*/ 2147483646 h 385"/>
                  <a:gd name="T60" fmla="*/ 2147483646 w 305"/>
                  <a:gd name="T61" fmla="*/ 2147483646 h 385"/>
                  <a:gd name="T62" fmla="*/ 2147483646 w 305"/>
                  <a:gd name="T63" fmla="*/ 2147483646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23" name="Freeform 28"/>
              <p:cNvSpPr/>
              <p:nvPr/>
            </p:nvSpPr>
            <p:spPr bwMode="gray">
              <a:xfrm>
                <a:off x="3095539" y="3138279"/>
                <a:ext cx="645479" cy="434814"/>
              </a:xfrm>
              <a:custGeom>
                <a:avLst/>
                <a:gdLst>
                  <a:gd name="T0" fmla="*/ 2147483646 w 489"/>
                  <a:gd name="T1" fmla="*/ 2147483646 h 321"/>
                  <a:gd name="T2" fmla="*/ 2147483646 w 489"/>
                  <a:gd name="T3" fmla="*/ 2147483646 h 321"/>
                  <a:gd name="T4" fmla="*/ 2147483646 w 489"/>
                  <a:gd name="T5" fmla="*/ 2147483646 h 321"/>
                  <a:gd name="T6" fmla="*/ 2147483646 w 489"/>
                  <a:gd name="T7" fmla="*/ 2147483646 h 321"/>
                  <a:gd name="T8" fmla="*/ 2147483646 w 489"/>
                  <a:gd name="T9" fmla="*/ 2147483646 h 321"/>
                  <a:gd name="T10" fmla="*/ 2147483646 w 489"/>
                  <a:gd name="T11" fmla="*/ 2147483646 h 321"/>
                  <a:gd name="T12" fmla="*/ 2147483646 w 489"/>
                  <a:gd name="T13" fmla="*/ 2147483646 h 321"/>
                  <a:gd name="T14" fmla="*/ 2147483646 w 489"/>
                  <a:gd name="T15" fmla="*/ 2147483646 h 321"/>
                  <a:gd name="T16" fmla="*/ 2147483646 w 489"/>
                  <a:gd name="T17" fmla="*/ 2147483646 h 321"/>
                  <a:gd name="T18" fmla="*/ 2147483646 w 489"/>
                  <a:gd name="T19" fmla="*/ 2147483646 h 321"/>
                  <a:gd name="T20" fmla="*/ 2147483646 w 489"/>
                  <a:gd name="T21" fmla="*/ 2147483646 h 321"/>
                  <a:gd name="T22" fmla="*/ 2147483646 w 489"/>
                  <a:gd name="T23" fmla="*/ 2147483646 h 321"/>
                  <a:gd name="T24" fmla="*/ 2147483646 w 489"/>
                  <a:gd name="T25" fmla="*/ 2147483646 h 321"/>
                  <a:gd name="T26" fmla="*/ 2147483646 w 489"/>
                  <a:gd name="T27" fmla="*/ 2147483646 h 321"/>
                  <a:gd name="T28" fmla="*/ 2147483646 w 489"/>
                  <a:gd name="T29" fmla="*/ 2147483646 h 321"/>
                  <a:gd name="T30" fmla="*/ 2147483646 w 489"/>
                  <a:gd name="T31" fmla="*/ 2147483646 h 321"/>
                  <a:gd name="T32" fmla="*/ 2147483646 w 489"/>
                  <a:gd name="T33" fmla="*/ 2147483646 h 321"/>
                  <a:gd name="T34" fmla="*/ 2147483646 w 489"/>
                  <a:gd name="T35" fmla="*/ 2147483646 h 321"/>
                  <a:gd name="T36" fmla="*/ 2147483646 w 489"/>
                  <a:gd name="T37" fmla="*/ 2147483646 h 321"/>
                  <a:gd name="T38" fmla="*/ 2147483646 w 489"/>
                  <a:gd name="T39" fmla="*/ 2147483646 h 321"/>
                  <a:gd name="T40" fmla="*/ 0 w 489"/>
                  <a:gd name="T41" fmla="*/ 2147483646 h 321"/>
                  <a:gd name="T42" fmla="*/ 2147483646 w 489"/>
                  <a:gd name="T43" fmla="*/ 2147483646 h 321"/>
                  <a:gd name="T44" fmla="*/ 2147483646 w 489"/>
                  <a:gd name="T45" fmla="*/ 2147483646 h 321"/>
                  <a:gd name="T46" fmla="*/ 0 w 489"/>
                  <a:gd name="T47" fmla="*/ 2147483646 h 321"/>
                  <a:gd name="T48" fmla="*/ 0 w 489"/>
                  <a:gd name="T49" fmla="*/ 2147483646 h 321"/>
                  <a:gd name="T50" fmla="*/ 2147483646 w 489"/>
                  <a:gd name="T51" fmla="*/ 2147483646 h 321"/>
                  <a:gd name="T52" fmla="*/ 2147483646 w 489"/>
                  <a:gd name="T53" fmla="*/ 2147483646 h 321"/>
                  <a:gd name="T54" fmla="*/ 2147483646 w 489"/>
                  <a:gd name="T55" fmla="*/ 2147483646 h 321"/>
                  <a:gd name="T56" fmla="*/ 2147483646 w 489"/>
                  <a:gd name="T57" fmla="*/ 2147483646 h 321"/>
                  <a:gd name="T58" fmla="*/ 2147483646 w 489"/>
                  <a:gd name="T59" fmla="*/ 2147483646 h 321"/>
                  <a:gd name="T60" fmla="*/ 2147483646 w 489"/>
                  <a:gd name="T61" fmla="*/ 2147483646 h 321"/>
                  <a:gd name="T62" fmla="*/ 2147483646 w 489"/>
                  <a:gd name="T63" fmla="*/ 2147483646 h 321"/>
                  <a:gd name="T64" fmla="*/ 2147483646 w 489"/>
                  <a:gd name="T65" fmla="*/ 2147483646 h 321"/>
                  <a:gd name="T66" fmla="*/ 2147483646 w 489"/>
                  <a:gd name="T67" fmla="*/ 2147483646 h 321"/>
                  <a:gd name="T68" fmla="*/ 2147483646 w 489"/>
                  <a:gd name="T69" fmla="*/ 2147483646 h 321"/>
                  <a:gd name="T70" fmla="*/ 2147483646 w 489"/>
                  <a:gd name="T71" fmla="*/ 2147483646 h 321"/>
                  <a:gd name="T72" fmla="*/ 2147483646 w 489"/>
                  <a:gd name="T73" fmla="*/ 2147483646 h 321"/>
                  <a:gd name="T74" fmla="*/ 2147483646 w 489"/>
                  <a:gd name="T75" fmla="*/ 0 h 321"/>
                  <a:gd name="T76" fmla="*/ 2147483646 w 489"/>
                  <a:gd name="T77" fmla="*/ 2147483646 h 321"/>
                  <a:gd name="T78" fmla="*/ 2147483646 w 489"/>
                  <a:gd name="T79" fmla="*/ 2147483646 h 321"/>
                  <a:gd name="T80" fmla="*/ 2147483646 w 489"/>
                  <a:gd name="T81" fmla="*/ 2147483646 h 321"/>
                  <a:gd name="T82" fmla="*/ 2147483646 w 489"/>
                  <a:gd name="T83" fmla="*/ 2147483646 h 321"/>
                  <a:gd name="T84" fmla="*/ 2147483646 w 489"/>
                  <a:gd name="T85" fmla="*/ 2147483646 h 321"/>
                  <a:gd name="T86" fmla="*/ 2147483646 w 489"/>
                  <a:gd name="T87" fmla="*/ 2147483646 h 321"/>
                  <a:gd name="T88" fmla="*/ 2147483646 w 489"/>
                  <a:gd name="T89" fmla="*/ 2147483646 h 321"/>
                  <a:gd name="T90" fmla="*/ 2147483646 w 489"/>
                  <a:gd name="T91" fmla="*/ 2147483646 h 321"/>
                  <a:gd name="T92" fmla="*/ 2147483646 w 489"/>
                  <a:gd name="T93" fmla="*/ 2147483646 h 321"/>
                  <a:gd name="T94" fmla="*/ 2147483646 w 489"/>
                  <a:gd name="T95" fmla="*/ 2147483646 h 321"/>
                  <a:gd name="T96" fmla="*/ 2147483646 w 489"/>
                  <a:gd name="T97" fmla="*/ 2147483646 h 321"/>
                  <a:gd name="T98" fmla="*/ 2147483646 w 489"/>
                  <a:gd name="T99" fmla="*/ 2147483646 h 321"/>
                  <a:gd name="T100" fmla="*/ 2147483646 w 489"/>
                  <a:gd name="T101" fmla="*/ 2147483646 h 321"/>
                  <a:gd name="T102" fmla="*/ 2147483646 w 489"/>
                  <a:gd name="T103" fmla="*/ 2147483646 h 321"/>
                  <a:gd name="T104" fmla="*/ 2147483646 w 489"/>
                  <a:gd name="T105" fmla="*/ 2147483646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24" name="Freeform 27"/>
              <p:cNvSpPr/>
              <p:nvPr/>
            </p:nvSpPr>
            <p:spPr bwMode="gray">
              <a:xfrm>
                <a:off x="3142186" y="3469080"/>
                <a:ext cx="466241" cy="569927"/>
              </a:xfrm>
              <a:custGeom>
                <a:avLst/>
                <a:gdLst>
                  <a:gd name="T0" fmla="*/ 2147483646 w 353"/>
                  <a:gd name="T1" fmla="*/ 2147483646 h 417"/>
                  <a:gd name="T2" fmla="*/ 2147483646 w 353"/>
                  <a:gd name="T3" fmla="*/ 2147483646 h 417"/>
                  <a:gd name="T4" fmla="*/ 2147483646 w 353"/>
                  <a:gd name="T5" fmla="*/ 2147483646 h 417"/>
                  <a:gd name="T6" fmla="*/ 2147483646 w 353"/>
                  <a:gd name="T7" fmla="*/ 2147483646 h 417"/>
                  <a:gd name="T8" fmla="*/ 2147483646 w 353"/>
                  <a:gd name="T9" fmla="*/ 2147483646 h 417"/>
                  <a:gd name="T10" fmla="*/ 2147483646 w 353"/>
                  <a:gd name="T11" fmla="*/ 2147483646 h 417"/>
                  <a:gd name="T12" fmla="*/ 2147483646 w 353"/>
                  <a:gd name="T13" fmla="*/ 2147483646 h 417"/>
                  <a:gd name="T14" fmla="*/ 2147483646 w 353"/>
                  <a:gd name="T15" fmla="*/ 2147483646 h 417"/>
                  <a:gd name="T16" fmla="*/ 2147483646 w 353"/>
                  <a:gd name="T17" fmla="*/ 2147483646 h 417"/>
                  <a:gd name="T18" fmla="*/ 2147483646 w 353"/>
                  <a:gd name="T19" fmla="*/ 2147483646 h 417"/>
                  <a:gd name="T20" fmla="*/ 2147483646 w 353"/>
                  <a:gd name="T21" fmla="*/ 2147483646 h 417"/>
                  <a:gd name="T22" fmla="*/ 2147483646 w 353"/>
                  <a:gd name="T23" fmla="*/ 2147483646 h 417"/>
                  <a:gd name="T24" fmla="*/ 2147483646 w 353"/>
                  <a:gd name="T25" fmla="*/ 2147483646 h 417"/>
                  <a:gd name="T26" fmla="*/ 2147483646 w 353"/>
                  <a:gd name="T27" fmla="*/ 2147483646 h 417"/>
                  <a:gd name="T28" fmla="*/ 2147483646 w 353"/>
                  <a:gd name="T29" fmla="*/ 2147483646 h 417"/>
                  <a:gd name="T30" fmla="*/ 2147483646 w 353"/>
                  <a:gd name="T31" fmla="*/ 2147483646 h 417"/>
                  <a:gd name="T32" fmla="*/ 2147483646 w 353"/>
                  <a:gd name="T33" fmla="*/ 2147483646 h 417"/>
                  <a:gd name="T34" fmla="*/ 2147483646 w 353"/>
                  <a:gd name="T35" fmla="*/ 2147483646 h 417"/>
                  <a:gd name="T36" fmla="*/ 2147483646 w 353"/>
                  <a:gd name="T37" fmla="*/ 2147483646 h 417"/>
                  <a:gd name="T38" fmla="*/ 2147483646 w 353"/>
                  <a:gd name="T39" fmla="*/ 2147483646 h 417"/>
                  <a:gd name="T40" fmla="*/ 2147483646 w 353"/>
                  <a:gd name="T41" fmla="*/ 2147483646 h 417"/>
                  <a:gd name="T42" fmla="*/ 2147483646 w 353"/>
                  <a:gd name="T43" fmla="*/ 2147483646 h 417"/>
                  <a:gd name="T44" fmla="*/ 2147483646 w 353"/>
                  <a:gd name="T45" fmla="*/ 2147483646 h 417"/>
                  <a:gd name="T46" fmla="*/ 2147483646 w 353"/>
                  <a:gd name="T47" fmla="*/ 2147483646 h 417"/>
                  <a:gd name="T48" fmla="*/ 0 w 353"/>
                  <a:gd name="T49" fmla="*/ 2147483646 h 417"/>
                  <a:gd name="T50" fmla="*/ 2147483646 w 353"/>
                  <a:gd name="T51" fmla="*/ 2147483646 h 417"/>
                  <a:gd name="T52" fmla="*/ 2147483646 w 353"/>
                  <a:gd name="T53" fmla="*/ 2147483646 h 417"/>
                  <a:gd name="T54" fmla="*/ 2147483646 w 353"/>
                  <a:gd name="T55" fmla="*/ 2147483646 h 417"/>
                  <a:gd name="T56" fmla="*/ 2147483646 w 353"/>
                  <a:gd name="T57" fmla="*/ 2147483646 h 417"/>
                  <a:gd name="T58" fmla="*/ 2147483646 w 353"/>
                  <a:gd name="T59" fmla="*/ 2147483646 h 417"/>
                  <a:gd name="T60" fmla="*/ 2147483646 w 353"/>
                  <a:gd name="T61" fmla="*/ 0 h 417"/>
                  <a:gd name="T62" fmla="*/ 2147483646 w 353"/>
                  <a:gd name="T63" fmla="*/ 2147483646 h 417"/>
                  <a:gd name="T64" fmla="*/ 2147483646 w 353"/>
                  <a:gd name="T65" fmla="*/ 2147483646 h 417"/>
                  <a:gd name="T66" fmla="*/ 2147483646 w 353"/>
                  <a:gd name="T67" fmla="*/ 2147483646 h 417"/>
                  <a:gd name="T68" fmla="*/ 2147483646 w 353"/>
                  <a:gd name="T69" fmla="*/ 214748364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25" name="Freeform 19"/>
              <p:cNvSpPr/>
              <p:nvPr/>
            </p:nvSpPr>
            <p:spPr bwMode="gray">
              <a:xfrm>
                <a:off x="3205963" y="3960396"/>
                <a:ext cx="667473" cy="523253"/>
              </a:xfrm>
              <a:custGeom>
                <a:avLst/>
                <a:gdLst>
                  <a:gd name="T0" fmla="*/ 2147483646 w 505"/>
                  <a:gd name="T1" fmla="*/ 2147483646 h 385"/>
                  <a:gd name="T2" fmla="*/ 2147483646 w 505"/>
                  <a:gd name="T3" fmla="*/ 2147483646 h 385"/>
                  <a:gd name="T4" fmla="*/ 2147483646 w 505"/>
                  <a:gd name="T5" fmla="*/ 2147483646 h 385"/>
                  <a:gd name="T6" fmla="*/ 2147483646 w 505"/>
                  <a:gd name="T7" fmla="*/ 2147483646 h 385"/>
                  <a:gd name="T8" fmla="*/ 2147483646 w 505"/>
                  <a:gd name="T9" fmla="*/ 2147483646 h 385"/>
                  <a:gd name="T10" fmla="*/ 2147483646 w 505"/>
                  <a:gd name="T11" fmla="*/ 0 h 385"/>
                  <a:gd name="T12" fmla="*/ 2147483646 w 505"/>
                  <a:gd name="T13" fmla="*/ 0 h 385"/>
                  <a:gd name="T14" fmla="*/ 2147483646 w 505"/>
                  <a:gd name="T15" fmla="*/ 2147483646 h 385"/>
                  <a:gd name="T16" fmla="*/ 2147483646 w 505"/>
                  <a:gd name="T17" fmla="*/ 2147483646 h 385"/>
                  <a:gd name="T18" fmla="*/ 2147483646 w 505"/>
                  <a:gd name="T19" fmla="*/ 2147483646 h 385"/>
                  <a:gd name="T20" fmla="*/ 2147483646 w 505"/>
                  <a:gd name="T21" fmla="*/ 2147483646 h 385"/>
                  <a:gd name="T22" fmla="*/ 2147483646 w 505"/>
                  <a:gd name="T23" fmla="*/ 2147483646 h 385"/>
                  <a:gd name="T24" fmla="*/ 2147483646 w 505"/>
                  <a:gd name="T25" fmla="*/ 2147483646 h 385"/>
                  <a:gd name="T26" fmla="*/ 2147483646 w 505"/>
                  <a:gd name="T27" fmla="*/ 2147483646 h 385"/>
                  <a:gd name="T28" fmla="*/ 2147483646 w 505"/>
                  <a:gd name="T29" fmla="*/ 2147483646 h 385"/>
                  <a:gd name="T30" fmla="*/ 2147483646 w 505"/>
                  <a:gd name="T31" fmla="*/ 2147483646 h 385"/>
                  <a:gd name="T32" fmla="*/ 0 w 505"/>
                  <a:gd name="T33" fmla="*/ 2147483646 h 385"/>
                  <a:gd name="T34" fmla="*/ 2147483646 w 505"/>
                  <a:gd name="T35" fmla="*/ 2147483646 h 385"/>
                  <a:gd name="T36" fmla="*/ 2147483646 w 505"/>
                  <a:gd name="T37" fmla="*/ 2147483646 h 385"/>
                  <a:gd name="T38" fmla="*/ 2147483646 w 505"/>
                  <a:gd name="T39" fmla="*/ 2147483646 h 385"/>
                  <a:gd name="T40" fmla="*/ 2147483646 w 505"/>
                  <a:gd name="T41" fmla="*/ 2147483646 h 385"/>
                  <a:gd name="T42" fmla="*/ 2147483646 w 505"/>
                  <a:gd name="T43" fmla="*/ 2147483646 h 385"/>
                  <a:gd name="T44" fmla="*/ 2147483646 w 505"/>
                  <a:gd name="T45" fmla="*/ 2147483646 h 385"/>
                  <a:gd name="T46" fmla="*/ 2147483646 w 505"/>
                  <a:gd name="T47" fmla="*/ 2147483646 h 385"/>
                  <a:gd name="T48" fmla="*/ 2147483646 w 505"/>
                  <a:gd name="T49" fmla="*/ 2147483646 h 385"/>
                  <a:gd name="T50" fmla="*/ 2147483646 w 505"/>
                  <a:gd name="T51" fmla="*/ 2147483646 h 385"/>
                  <a:gd name="T52" fmla="*/ 2147483646 w 505"/>
                  <a:gd name="T53" fmla="*/ 2147483646 h 385"/>
                  <a:gd name="T54" fmla="*/ 2147483646 w 505"/>
                  <a:gd name="T55" fmla="*/ 2147483646 h 385"/>
                  <a:gd name="T56" fmla="*/ 2147483646 w 505"/>
                  <a:gd name="T57" fmla="*/ 2147483646 h 385"/>
                  <a:gd name="T58" fmla="*/ 2147483646 w 505"/>
                  <a:gd name="T59" fmla="*/ 2147483646 h 385"/>
                  <a:gd name="T60" fmla="*/ 2147483646 w 505"/>
                  <a:gd name="T61" fmla="*/ 2147483646 h 385"/>
                  <a:gd name="T62" fmla="*/ 2147483646 w 505"/>
                  <a:gd name="T63" fmla="*/ 2147483646 h 385"/>
                  <a:gd name="T64" fmla="*/ 2147483646 w 505"/>
                  <a:gd name="T65" fmla="*/ 2147483646 h 385"/>
                  <a:gd name="T66" fmla="*/ 2147483646 w 505"/>
                  <a:gd name="T67" fmla="*/ 2147483646 h 385"/>
                  <a:gd name="T68" fmla="*/ 2147483646 w 505"/>
                  <a:gd name="T69" fmla="*/ 214748364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26" name="Freeform 20"/>
              <p:cNvSpPr/>
              <p:nvPr/>
            </p:nvSpPr>
            <p:spPr bwMode="gray">
              <a:xfrm>
                <a:off x="2761715" y="3862131"/>
                <a:ext cx="657577" cy="523253"/>
              </a:xfrm>
              <a:custGeom>
                <a:avLst/>
                <a:gdLst>
                  <a:gd name="T0" fmla="*/ 2147483646 w 497"/>
                  <a:gd name="T1" fmla="*/ 2147483646 h 385"/>
                  <a:gd name="T2" fmla="*/ 2147483646 w 497"/>
                  <a:gd name="T3" fmla="*/ 2147483646 h 385"/>
                  <a:gd name="T4" fmla="*/ 2147483646 w 497"/>
                  <a:gd name="T5" fmla="*/ 2147483646 h 385"/>
                  <a:gd name="T6" fmla="*/ 2147483646 w 497"/>
                  <a:gd name="T7" fmla="*/ 2147483646 h 385"/>
                  <a:gd name="T8" fmla="*/ 2147483646 w 497"/>
                  <a:gd name="T9" fmla="*/ 2147483646 h 385"/>
                  <a:gd name="T10" fmla="*/ 2147483646 w 497"/>
                  <a:gd name="T11" fmla="*/ 2147483646 h 385"/>
                  <a:gd name="T12" fmla="*/ 2147483646 w 497"/>
                  <a:gd name="T13" fmla="*/ 2147483646 h 385"/>
                  <a:gd name="T14" fmla="*/ 2147483646 w 497"/>
                  <a:gd name="T15" fmla="*/ 2147483646 h 385"/>
                  <a:gd name="T16" fmla="*/ 2147483646 w 497"/>
                  <a:gd name="T17" fmla="*/ 2147483646 h 385"/>
                  <a:gd name="T18" fmla="*/ 2147483646 w 497"/>
                  <a:gd name="T19" fmla="*/ 2147483646 h 385"/>
                  <a:gd name="T20" fmla="*/ 2147483646 w 497"/>
                  <a:gd name="T21" fmla="*/ 2147483646 h 385"/>
                  <a:gd name="T22" fmla="*/ 2147483646 w 497"/>
                  <a:gd name="T23" fmla="*/ 2147483646 h 385"/>
                  <a:gd name="T24" fmla="*/ 2147483646 w 497"/>
                  <a:gd name="T25" fmla="*/ 2147483646 h 385"/>
                  <a:gd name="T26" fmla="*/ 2147483646 w 497"/>
                  <a:gd name="T27" fmla="*/ 2147483646 h 385"/>
                  <a:gd name="T28" fmla="*/ 2147483646 w 497"/>
                  <a:gd name="T29" fmla="*/ 2147483646 h 385"/>
                  <a:gd name="T30" fmla="*/ 2147483646 w 497"/>
                  <a:gd name="T31" fmla="*/ 2147483646 h 385"/>
                  <a:gd name="T32" fmla="*/ 2147483646 w 497"/>
                  <a:gd name="T33" fmla="*/ 2147483646 h 385"/>
                  <a:gd name="T34" fmla="*/ 2147483646 w 497"/>
                  <a:gd name="T35" fmla="*/ 2147483646 h 385"/>
                  <a:gd name="T36" fmla="*/ 2147483646 w 497"/>
                  <a:gd name="T37" fmla="*/ 2147483646 h 385"/>
                  <a:gd name="T38" fmla="*/ 2147483646 w 497"/>
                  <a:gd name="T39" fmla="*/ 2147483646 h 385"/>
                  <a:gd name="T40" fmla="*/ 2147483646 w 497"/>
                  <a:gd name="T41" fmla="*/ 2147483646 h 385"/>
                  <a:gd name="T42" fmla="*/ 2147483646 w 497"/>
                  <a:gd name="T43" fmla="*/ 2147483646 h 385"/>
                  <a:gd name="T44" fmla="*/ 2147483646 w 497"/>
                  <a:gd name="T45" fmla="*/ 2147483646 h 385"/>
                  <a:gd name="T46" fmla="*/ 0 w 497"/>
                  <a:gd name="T47" fmla="*/ 2147483646 h 385"/>
                  <a:gd name="T48" fmla="*/ 2147483646 w 497"/>
                  <a:gd name="T49" fmla="*/ 2147483646 h 385"/>
                  <a:gd name="T50" fmla="*/ 2147483646 w 497"/>
                  <a:gd name="T51" fmla="*/ 2147483646 h 385"/>
                  <a:gd name="T52" fmla="*/ 2147483646 w 497"/>
                  <a:gd name="T53" fmla="*/ 2147483646 h 385"/>
                  <a:gd name="T54" fmla="*/ 2147483646 w 497"/>
                  <a:gd name="T55" fmla="*/ 2147483646 h 385"/>
                  <a:gd name="T56" fmla="*/ 2147483646 w 497"/>
                  <a:gd name="T57" fmla="*/ 2147483646 h 385"/>
                  <a:gd name="T58" fmla="*/ 2147483646 w 497"/>
                  <a:gd name="T59" fmla="*/ 2147483646 h 385"/>
                  <a:gd name="T60" fmla="*/ 2147483646 w 497"/>
                  <a:gd name="T61" fmla="*/ 2147483646 h 385"/>
                  <a:gd name="T62" fmla="*/ 2147483646 w 497"/>
                  <a:gd name="T63" fmla="*/ 2147483646 h 385"/>
                  <a:gd name="T64" fmla="*/ 2147483646 w 497"/>
                  <a:gd name="T65" fmla="*/ 2147483646 h 385"/>
                  <a:gd name="T66" fmla="*/ 2147483646 w 497"/>
                  <a:gd name="T67" fmla="*/ 2147483646 h 385"/>
                  <a:gd name="T68" fmla="*/ 2147483646 w 497"/>
                  <a:gd name="T69" fmla="*/ 2147483646 h 385"/>
                  <a:gd name="T70" fmla="*/ 2147483646 w 497"/>
                  <a:gd name="T71" fmla="*/ 2147483646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27" name="Freeform 30"/>
              <p:cNvSpPr/>
              <p:nvPr/>
            </p:nvSpPr>
            <p:spPr bwMode="gray">
              <a:xfrm>
                <a:off x="3253886" y="2834445"/>
                <a:ext cx="498130" cy="490088"/>
              </a:xfrm>
              <a:custGeom>
                <a:avLst/>
                <a:gdLst>
                  <a:gd name="T0" fmla="*/ 2147483646 w 377"/>
                  <a:gd name="T1" fmla="*/ 2147483646 h 361"/>
                  <a:gd name="T2" fmla="*/ 2147483646 w 377"/>
                  <a:gd name="T3" fmla="*/ 0 h 361"/>
                  <a:gd name="T4" fmla="*/ 2147483646 w 377"/>
                  <a:gd name="T5" fmla="*/ 2147483646 h 361"/>
                  <a:gd name="T6" fmla="*/ 2147483646 w 377"/>
                  <a:gd name="T7" fmla="*/ 2147483646 h 361"/>
                  <a:gd name="T8" fmla="*/ 2147483646 w 377"/>
                  <a:gd name="T9" fmla="*/ 2147483646 h 361"/>
                  <a:gd name="T10" fmla="*/ 2147483646 w 377"/>
                  <a:gd name="T11" fmla="*/ 2147483646 h 361"/>
                  <a:gd name="T12" fmla="*/ 2147483646 w 377"/>
                  <a:gd name="T13" fmla="*/ 2147483646 h 361"/>
                  <a:gd name="T14" fmla="*/ 2147483646 w 377"/>
                  <a:gd name="T15" fmla="*/ 2147483646 h 361"/>
                  <a:gd name="T16" fmla="*/ 2147483646 w 377"/>
                  <a:gd name="T17" fmla="*/ 2147483646 h 361"/>
                  <a:gd name="T18" fmla="*/ 2147483646 w 377"/>
                  <a:gd name="T19" fmla="*/ 2147483646 h 361"/>
                  <a:gd name="T20" fmla="*/ 2147483646 w 377"/>
                  <a:gd name="T21" fmla="*/ 2147483646 h 361"/>
                  <a:gd name="T22" fmla="*/ 2147483646 w 377"/>
                  <a:gd name="T23" fmla="*/ 2147483646 h 361"/>
                  <a:gd name="T24" fmla="*/ 2147483646 w 377"/>
                  <a:gd name="T25" fmla="*/ 2147483646 h 361"/>
                  <a:gd name="T26" fmla="*/ 2147483646 w 377"/>
                  <a:gd name="T27" fmla="*/ 2147483646 h 361"/>
                  <a:gd name="T28" fmla="*/ 2147483646 w 377"/>
                  <a:gd name="T29" fmla="*/ 2147483646 h 361"/>
                  <a:gd name="T30" fmla="*/ 2147483646 w 377"/>
                  <a:gd name="T31" fmla="*/ 2147483646 h 361"/>
                  <a:gd name="T32" fmla="*/ 2147483646 w 377"/>
                  <a:gd name="T33" fmla="*/ 2147483646 h 361"/>
                  <a:gd name="T34" fmla="*/ 2147483646 w 377"/>
                  <a:gd name="T35" fmla="*/ 2147483646 h 361"/>
                  <a:gd name="T36" fmla="*/ 2147483646 w 377"/>
                  <a:gd name="T37" fmla="*/ 2147483646 h 361"/>
                  <a:gd name="T38" fmla="*/ 2147483646 w 377"/>
                  <a:gd name="T39" fmla="*/ 2147483646 h 361"/>
                  <a:gd name="T40" fmla="*/ 2147483646 w 377"/>
                  <a:gd name="T41" fmla="*/ 2147483646 h 361"/>
                  <a:gd name="T42" fmla="*/ 2147483646 w 377"/>
                  <a:gd name="T43" fmla="*/ 2147483646 h 361"/>
                  <a:gd name="T44" fmla="*/ 2147483646 w 377"/>
                  <a:gd name="T45" fmla="*/ 2147483646 h 361"/>
                  <a:gd name="T46" fmla="*/ 2147483646 w 377"/>
                  <a:gd name="T47" fmla="*/ 2147483646 h 361"/>
                  <a:gd name="T48" fmla="*/ 2147483646 w 377"/>
                  <a:gd name="T49" fmla="*/ 2147483646 h 361"/>
                  <a:gd name="T50" fmla="*/ 2147483646 w 377"/>
                  <a:gd name="T51" fmla="*/ 2147483646 h 361"/>
                  <a:gd name="T52" fmla="*/ 2147483646 w 377"/>
                  <a:gd name="T53" fmla="*/ 2147483646 h 361"/>
                  <a:gd name="T54" fmla="*/ 2147483646 w 377"/>
                  <a:gd name="T55" fmla="*/ 2147483646 h 361"/>
                  <a:gd name="T56" fmla="*/ 2147483646 w 377"/>
                  <a:gd name="T57" fmla="*/ 2147483646 h 361"/>
                  <a:gd name="T58" fmla="*/ 2147483646 w 377"/>
                  <a:gd name="T59" fmla="*/ 2147483646 h 361"/>
                  <a:gd name="T60" fmla="*/ 2147483646 w 377"/>
                  <a:gd name="T61" fmla="*/ 2147483646 h 361"/>
                  <a:gd name="T62" fmla="*/ 2147483646 w 377"/>
                  <a:gd name="T63" fmla="*/ 2147483646 h 361"/>
                  <a:gd name="T64" fmla="*/ 2147483646 w 377"/>
                  <a:gd name="T65" fmla="*/ 2147483646 h 361"/>
                  <a:gd name="T66" fmla="*/ 2147483646 w 377"/>
                  <a:gd name="T67" fmla="*/ 2147483646 h 361"/>
                  <a:gd name="T68" fmla="*/ 2147483646 w 377"/>
                  <a:gd name="T69" fmla="*/ 2147483646 h 361"/>
                  <a:gd name="T70" fmla="*/ 2147483646 w 377"/>
                  <a:gd name="T71" fmla="*/ 2147483646 h 361"/>
                  <a:gd name="T72" fmla="*/ 2147483646 w 377"/>
                  <a:gd name="T73" fmla="*/ 2147483646 h 361"/>
                  <a:gd name="T74" fmla="*/ 2147483646 w 377"/>
                  <a:gd name="T75" fmla="*/ 2147483646 h 361"/>
                  <a:gd name="T76" fmla="*/ 2147483646 w 377"/>
                  <a:gd name="T77" fmla="*/ 2147483646 h 361"/>
                  <a:gd name="T78" fmla="*/ 2147483646 w 377"/>
                  <a:gd name="T79" fmla="*/ 2147483646 h 361"/>
                  <a:gd name="T80" fmla="*/ 2147483646 w 377"/>
                  <a:gd name="T81" fmla="*/ 2147483646 h 361"/>
                  <a:gd name="T82" fmla="*/ 2147483646 w 377"/>
                  <a:gd name="T83" fmla="*/ 2147483646 h 361"/>
                  <a:gd name="T84" fmla="*/ 0 w 377"/>
                  <a:gd name="T85" fmla="*/ 2147483646 h 361"/>
                  <a:gd name="T86" fmla="*/ 2147483646 w 377"/>
                  <a:gd name="T87" fmla="*/ 2147483646 h 361"/>
                  <a:gd name="T88" fmla="*/ 2147483646 w 377"/>
                  <a:gd name="T89" fmla="*/ 2147483646 h 361"/>
                  <a:gd name="T90" fmla="*/ 2147483646 w 377"/>
                  <a:gd name="T91" fmla="*/ 2147483646 h 361"/>
                  <a:gd name="T92" fmla="*/ 2147483646 w 377"/>
                  <a:gd name="T93" fmla="*/ 2147483646 h 361"/>
                  <a:gd name="T94" fmla="*/ 2147483646 w 377"/>
                  <a:gd name="T95" fmla="*/ 2147483646 h 361"/>
                  <a:gd name="T96" fmla="*/ 2147483646 w 377"/>
                  <a:gd name="T97" fmla="*/ 2147483646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28" name="Freeform 31"/>
              <p:cNvSpPr/>
              <p:nvPr/>
            </p:nvSpPr>
            <p:spPr bwMode="invGray">
              <a:xfrm>
                <a:off x="3245800" y="2382854"/>
                <a:ext cx="329011" cy="622798"/>
              </a:xfrm>
              <a:custGeom>
                <a:avLst/>
                <a:gdLst>
                  <a:gd name="T0" fmla="*/ 2147483646 w 249"/>
                  <a:gd name="T1" fmla="*/ 2147483646 h 457"/>
                  <a:gd name="T2" fmla="*/ 2147483646 w 249"/>
                  <a:gd name="T3" fmla="*/ 2147483646 h 457"/>
                  <a:gd name="T4" fmla="*/ 2147483646 w 249"/>
                  <a:gd name="T5" fmla="*/ 2147483646 h 457"/>
                  <a:gd name="T6" fmla="*/ 2147483646 w 249"/>
                  <a:gd name="T7" fmla="*/ 2147483646 h 457"/>
                  <a:gd name="T8" fmla="*/ 2147483646 w 249"/>
                  <a:gd name="T9" fmla="*/ 2147483646 h 457"/>
                  <a:gd name="T10" fmla="*/ 2147483646 w 249"/>
                  <a:gd name="T11" fmla="*/ 2147483646 h 457"/>
                  <a:gd name="T12" fmla="*/ 2147483646 w 249"/>
                  <a:gd name="T13" fmla="*/ 2147483646 h 457"/>
                  <a:gd name="T14" fmla="*/ 0 w 249"/>
                  <a:gd name="T15" fmla="*/ 2147483646 h 457"/>
                  <a:gd name="T16" fmla="*/ 2147483646 w 249"/>
                  <a:gd name="T17" fmla="*/ 2147483646 h 457"/>
                  <a:gd name="T18" fmla="*/ 2147483646 w 249"/>
                  <a:gd name="T19" fmla="*/ 2147483646 h 457"/>
                  <a:gd name="T20" fmla="*/ 2147483646 w 249"/>
                  <a:gd name="T21" fmla="*/ 2147483646 h 457"/>
                  <a:gd name="T22" fmla="*/ 2147483646 w 249"/>
                  <a:gd name="T23" fmla="*/ 2147483646 h 457"/>
                  <a:gd name="T24" fmla="*/ 2147483646 w 249"/>
                  <a:gd name="T25" fmla="*/ 2147483646 h 457"/>
                  <a:gd name="T26" fmla="*/ 2147483646 w 249"/>
                  <a:gd name="T27" fmla="*/ 2147483646 h 457"/>
                  <a:gd name="T28" fmla="*/ 2147483646 w 249"/>
                  <a:gd name="T29" fmla="*/ 2147483646 h 457"/>
                  <a:gd name="T30" fmla="*/ 2147483646 w 249"/>
                  <a:gd name="T31" fmla="*/ 2147483646 h 457"/>
                  <a:gd name="T32" fmla="*/ 2147483646 w 249"/>
                  <a:gd name="T33" fmla="*/ 2147483646 h 457"/>
                  <a:gd name="T34" fmla="*/ 2147483646 w 249"/>
                  <a:gd name="T35" fmla="*/ 2147483646 h 457"/>
                  <a:gd name="T36" fmla="*/ 2147483646 w 249"/>
                  <a:gd name="T37" fmla="*/ 2147483646 h 457"/>
                  <a:gd name="T38" fmla="*/ 2147483646 w 249"/>
                  <a:gd name="T39" fmla="*/ 2147483646 h 457"/>
                  <a:gd name="T40" fmla="*/ 2147483646 w 249"/>
                  <a:gd name="T41" fmla="*/ 2147483646 h 457"/>
                  <a:gd name="T42" fmla="*/ 2147483646 w 249"/>
                  <a:gd name="T43" fmla="*/ 0 h 457"/>
                  <a:gd name="T44" fmla="*/ 2147483646 w 249"/>
                  <a:gd name="T45" fmla="*/ 2147483646 h 457"/>
                  <a:gd name="T46" fmla="*/ 2147483646 w 249"/>
                  <a:gd name="T47" fmla="*/ 0 h 457"/>
                  <a:gd name="T48" fmla="*/ 2147483646 w 249"/>
                  <a:gd name="T49" fmla="*/ 2147483646 h 457"/>
                  <a:gd name="T50" fmla="*/ 2147483646 w 249"/>
                  <a:gd name="T51" fmla="*/ 2147483646 h 457"/>
                  <a:gd name="T52" fmla="*/ 2147483646 w 249"/>
                  <a:gd name="T53" fmla="*/ 2147483646 h 457"/>
                  <a:gd name="T54" fmla="*/ 2147483646 w 249"/>
                  <a:gd name="T55" fmla="*/ 2147483646 h 457"/>
                  <a:gd name="T56" fmla="*/ 2147483646 w 249"/>
                  <a:gd name="T57" fmla="*/ 2147483646 h 457"/>
                  <a:gd name="T58" fmla="*/ 2147483646 w 249"/>
                  <a:gd name="T59" fmla="*/ 2147483646 h 457"/>
                  <a:gd name="T60" fmla="*/ 2147483646 w 249"/>
                  <a:gd name="T61" fmla="*/ 2147483646 h 457"/>
                  <a:gd name="T62" fmla="*/ 2147483646 w 249"/>
                  <a:gd name="T63" fmla="*/ 2147483646 h 457"/>
                  <a:gd name="T64" fmla="*/ 2147483646 w 249"/>
                  <a:gd name="T65" fmla="*/ 2147483646 h 457"/>
                  <a:gd name="T66" fmla="*/ 2147483646 w 249"/>
                  <a:gd name="T67" fmla="*/ 2147483646 h 457"/>
                  <a:gd name="T68" fmla="*/ 2147483646 w 249"/>
                  <a:gd name="T69" fmla="*/ 2147483646 h 457"/>
                  <a:gd name="T70" fmla="*/ 2147483646 w 249"/>
                  <a:gd name="T71" fmla="*/ 2147483646 h 457"/>
                  <a:gd name="T72" fmla="*/ 2147483646 w 249"/>
                  <a:gd name="T73" fmla="*/ 2147483646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29" name="Freeform 35"/>
              <p:cNvSpPr/>
              <p:nvPr/>
            </p:nvSpPr>
            <p:spPr bwMode="invGray">
              <a:xfrm>
                <a:off x="2350455" y="1021098"/>
                <a:ext cx="1881459" cy="1688898"/>
              </a:xfrm>
              <a:custGeom>
                <a:avLst/>
                <a:gdLst>
                  <a:gd name="T0" fmla="*/ 2147483646 w 1425"/>
                  <a:gd name="T1" fmla="*/ 2147483646 h 1241"/>
                  <a:gd name="T2" fmla="*/ 2147483646 w 1425"/>
                  <a:gd name="T3" fmla="*/ 2147483646 h 1241"/>
                  <a:gd name="T4" fmla="*/ 2147483646 w 1425"/>
                  <a:gd name="T5" fmla="*/ 2147483646 h 1241"/>
                  <a:gd name="T6" fmla="*/ 2147483646 w 1425"/>
                  <a:gd name="T7" fmla="*/ 2147483646 h 1241"/>
                  <a:gd name="T8" fmla="*/ 2147483646 w 1425"/>
                  <a:gd name="T9" fmla="*/ 2147483646 h 1241"/>
                  <a:gd name="T10" fmla="*/ 2147483646 w 1425"/>
                  <a:gd name="T11" fmla="*/ 2147483646 h 1241"/>
                  <a:gd name="T12" fmla="*/ 2147483646 w 1425"/>
                  <a:gd name="T13" fmla="*/ 2147483646 h 1241"/>
                  <a:gd name="T14" fmla="*/ 2147483646 w 1425"/>
                  <a:gd name="T15" fmla="*/ 2147483646 h 1241"/>
                  <a:gd name="T16" fmla="*/ 2147483646 w 1425"/>
                  <a:gd name="T17" fmla="*/ 2147483646 h 1241"/>
                  <a:gd name="T18" fmla="*/ 2147483646 w 1425"/>
                  <a:gd name="T19" fmla="*/ 2147483646 h 1241"/>
                  <a:gd name="T20" fmla="*/ 2147483646 w 1425"/>
                  <a:gd name="T21" fmla="*/ 2147483646 h 1241"/>
                  <a:gd name="T22" fmla="*/ 2147483646 w 1425"/>
                  <a:gd name="T23" fmla="*/ 2147483646 h 1241"/>
                  <a:gd name="T24" fmla="*/ 2147483646 w 1425"/>
                  <a:gd name="T25" fmla="*/ 2147483646 h 1241"/>
                  <a:gd name="T26" fmla="*/ 2147483646 w 1425"/>
                  <a:gd name="T27" fmla="*/ 2147483646 h 1241"/>
                  <a:gd name="T28" fmla="*/ 2147483646 w 1425"/>
                  <a:gd name="T29" fmla="*/ 2147483646 h 1241"/>
                  <a:gd name="T30" fmla="*/ 2147483646 w 1425"/>
                  <a:gd name="T31" fmla="*/ 2147483646 h 1241"/>
                  <a:gd name="T32" fmla="*/ 2147483646 w 1425"/>
                  <a:gd name="T33" fmla="*/ 2147483646 h 1241"/>
                  <a:gd name="T34" fmla="*/ 2147483646 w 1425"/>
                  <a:gd name="T35" fmla="*/ 2147483646 h 1241"/>
                  <a:gd name="T36" fmla="*/ 2147483646 w 1425"/>
                  <a:gd name="T37" fmla="*/ 2147483646 h 1241"/>
                  <a:gd name="T38" fmla="*/ 2147483646 w 1425"/>
                  <a:gd name="T39" fmla="*/ 2147483646 h 1241"/>
                  <a:gd name="T40" fmla="*/ 2147483646 w 1425"/>
                  <a:gd name="T41" fmla="*/ 2147483646 h 1241"/>
                  <a:gd name="T42" fmla="*/ 2147483646 w 1425"/>
                  <a:gd name="T43" fmla="*/ 2147483646 h 1241"/>
                  <a:gd name="T44" fmla="*/ 2147483646 w 1425"/>
                  <a:gd name="T45" fmla="*/ 2147483646 h 1241"/>
                  <a:gd name="T46" fmla="*/ 2147483646 w 1425"/>
                  <a:gd name="T47" fmla="*/ 2147483646 h 1241"/>
                  <a:gd name="T48" fmla="*/ 2147483646 w 1425"/>
                  <a:gd name="T49" fmla="*/ 2147483646 h 1241"/>
                  <a:gd name="T50" fmla="*/ 2147483646 w 1425"/>
                  <a:gd name="T51" fmla="*/ 2147483646 h 1241"/>
                  <a:gd name="T52" fmla="*/ 2147483646 w 1425"/>
                  <a:gd name="T53" fmla="*/ 2147483646 h 1241"/>
                  <a:gd name="T54" fmla="*/ 2147483646 w 1425"/>
                  <a:gd name="T55" fmla="*/ 2147483646 h 1241"/>
                  <a:gd name="T56" fmla="*/ 2147483646 w 1425"/>
                  <a:gd name="T57" fmla="*/ 2147483646 h 1241"/>
                  <a:gd name="T58" fmla="*/ 2147483646 w 1425"/>
                  <a:gd name="T59" fmla="*/ 2147483646 h 1241"/>
                  <a:gd name="T60" fmla="*/ 2147483646 w 1425"/>
                  <a:gd name="T61" fmla="*/ 2147483646 h 1241"/>
                  <a:gd name="T62" fmla="*/ 2147483646 w 1425"/>
                  <a:gd name="T63" fmla="*/ 2147483646 h 1241"/>
                  <a:gd name="T64" fmla="*/ 2147483646 w 1425"/>
                  <a:gd name="T65" fmla="*/ 2147483646 h 1241"/>
                  <a:gd name="T66" fmla="*/ 2147483646 w 1425"/>
                  <a:gd name="T67" fmla="*/ 2147483646 h 1241"/>
                  <a:gd name="T68" fmla="*/ 2147483646 w 1425"/>
                  <a:gd name="T69" fmla="*/ 2147483646 h 1241"/>
                  <a:gd name="T70" fmla="*/ 2147483646 w 1425"/>
                  <a:gd name="T71" fmla="*/ 2147483646 h 1241"/>
                  <a:gd name="T72" fmla="*/ 2147483646 w 1425"/>
                  <a:gd name="T73" fmla="*/ 0 h 1241"/>
                  <a:gd name="T74" fmla="*/ 2147483646 w 1425"/>
                  <a:gd name="T75" fmla="*/ 2147483646 h 1241"/>
                  <a:gd name="T76" fmla="*/ 2147483646 w 1425"/>
                  <a:gd name="T77" fmla="*/ 2147483646 h 1241"/>
                  <a:gd name="T78" fmla="*/ 2147483646 w 1425"/>
                  <a:gd name="T79" fmla="*/ 2147483646 h 1241"/>
                  <a:gd name="T80" fmla="*/ 2147483646 w 1425"/>
                  <a:gd name="T81" fmla="*/ 2147483646 h 1241"/>
                  <a:gd name="T82" fmla="*/ 2147483646 w 1425"/>
                  <a:gd name="T83" fmla="*/ 2147483646 h 1241"/>
                  <a:gd name="T84" fmla="*/ 2147483646 w 1425"/>
                  <a:gd name="T85" fmla="*/ 2147483646 h 1241"/>
                  <a:gd name="T86" fmla="*/ 2147483646 w 1425"/>
                  <a:gd name="T87" fmla="*/ 2147483646 h 1241"/>
                  <a:gd name="T88" fmla="*/ 2147483646 w 1425"/>
                  <a:gd name="T89" fmla="*/ 2147483646 h 1241"/>
                  <a:gd name="T90" fmla="*/ 2147483646 w 1425"/>
                  <a:gd name="T91" fmla="*/ 2147483646 h 1241"/>
                  <a:gd name="T92" fmla="*/ 2147483646 w 1425"/>
                  <a:gd name="T93" fmla="*/ 2147483646 h 1241"/>
                  <a:gd name="T94" fmla="*/ 2147483646 w 1425"/>
                  <a:gd name="T95" fmla="*/ 2147483646 h 1241"/>
                  <a:gd name="T96" fmla="*/ 2147483646 w 1425"/>
                  <a:gd name="T97" fmla="*/ 2147483646 h 1241"/>
                  <a:gd name="T98" fmla="*/ 2147483646 w 1425"/>
                  <a:gd name="T99" fmla="*/ 2147483646 h 1241"/>
                  <a:gd name="T100" fmla="*/ 2147483646 w 1425"/>
                  <a:gd name="T101" fmla="*/ 2147483646 h 1241"/>
                  <a:gd name="T102" fmla="*/ 2147483646 w 1425"/>
                  <a:gd name="T103" fmla="*/ 2147483646 h 1241"/>
                  <a:gd name="T104" fmla="*/ 2147483646 w 1425"/>
                  <a:gd name="T105" fmla="*/ 2147483646 h 1241"/>
                  <a:gd name="T106" fmla="*/ 2147483646 w 1425"/>
                  <a:gd name="T107" fmla="*/ 2147483646 h 1241"/>
                  <a:gd name="T108" fmla="*/ 2147483646 w 1425"/>
                  <a:gd name="T109" fmla="*/ 2147483646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30" name="Freeform 32"/>
              <p:cNvSpPr/>
              <p:nvPr/>
            </p:nvSpPr>
            <p:spPr bwMode="gray">
              <a:xfrm>
                <a:off x="2899957" y="2483602"/>
                <a:ext cx="424456" cy="827867"/>
              </a:xfrm>
              <a:custGeom>
                <a:avLst/>
                <a:gdLst>
                  <a:gd name="T0" fmla="*/ 2147483646 w 321"/>
                  <a:gd name="T1" fmla="*/ 2147483646 h 609"/>
                  <a:gd name="T2" fmla="*/ 2147483646 w 321"/>
                  <a:gd name="T3" fmla="*/ 2147483646 h 609"/>
                  <a:gd name="T4" fmla="*/ 2147483646 w 321"/>
                  <a:gd name="T5" fmla="*/ 2147483646 h 609"/>
                  <a:gd name="T6" fmla="*/ 2147483646 w 321"/>
                  <a:gd name="T7" fmla="*/ 2147483646 h 609"/>
                  <a:gd name="T8" fmla="*/ 2147483646 w 321"/>
                  <a:gd name="T9" fmla="*/ 2147483646 h 609"/>
                  <a:gd name="T10" fmla="*/ 2147483646 w 321"/>
                  <a:gd name="T11" fmla="*/ 2147483646 h 609"/>
                  <a:gd name="T12" fmla="*/ 2147483646 w 321"/>
                  <a:gd name="T13" fmla="*/ 2147483646 h 609"/>
                  <a:gd name="T14" fmla="*/ 2147483646 w 321"/>
                  <a:gd name="T15" fmla="*/ 2147483646 h 609"/>
                  <a:gd name="T16" fmla="*/ 2147483646 w 321"/>
                  <a:gd name="T17" fmla="*/ 2147483646 h 609"/>
                  <a:gd name="T18" fmla="*/ 2147483646 w 321"/>
                  <a:gd name="T19" fmla="*/ 2147483646 h 609"/>
                  <a:gd name="T20" fmla="*/ 2147483646 w 321"/>
                  <a:gd name="T21" fmla="*/ 2147483646 h 609"/>
                  <a:gd name="T22" fmla="*/ 2147483646 w 321"/>
                  <a:gd name="T23" fmla="*/ 2147483646 h 609"/>
                  <a:gd name="T24" fmla="*/ 2147483646 w 321"/>
                  <a:gd name="T25" fmla="*/ 2147483646 h 609"/>
                  <a:gd name="T26" fmla="*/ 0 w 321"/>
                  <a:gd name="T27" fmla="*/ 2147483646 h 609"/>
                  <a:gd name="T28" fmla="*/ 2147483646 w 321"/>
                  <a:gd name="T29" fmla="*/ 2147483646 h 609"/>
                  <a:gd name="T30" fmla="*/ 2147483646 w 321"/>
                  <a:gd name="T31" fmla="*/ 2147483646 h 609"/>
                  <a:gd name="T32" fmla="*/ 0 w 321"/>
                  <a:gd name="T33" fmla="*/ 2147483646 h 609"/>
                  <a:gd name="T34" fmla="*/ 2147483646 w 321"/>
                  <a:gd name="T35" fmla="*/ 2147483646 h 609"/>
                  <a:gd name="T36" fmla="*/ 2147483646 w 321"/>
                  <a:gd name="T37" fmla="*/ 2147483646 h 609"/>
                  <a:gd name="T38" fmla="*/ 2147483646 w 321"/>
                  <a:gd name="T39" fmla="*/ 2147483646 h 609"/>
                  <a:gd name="T40" fmla="*/ 2147483646 w 321"/>
                  <a:gd name="T41" fmla="*/ 2147483646 h 609"/>
                  <a:gd name="T42" fmla="*/ 2147483646 w 321"/>
                  <a:gd name="T43" fmla="*/ 2147483646 h 609"/>
                  <a:gd name="T44" fmla="*/ 2147483646 w 321"/>
                  <a:gd name="T45" fmla="*/ 2147483646 h 609"/>
                  <a:gd name="T46" fmla="*/ 2147483646 w 321"/>
                  <a:gd name="T47" fmla="*/ 2147483646 h 609"/>
                  <a:gd name="T48" fmla="*/ 2147483646 w 321"/>
                  <a:gd name="T49" fmla="*/ 2147483646 h 609"/>
                  <a:gd name="T50" fmla="*/ 2147483646 w 321"/>
                  <a:gd name="T51" fmla="*/ 2147483646 h 609"/>
                  <a:gd name="T52" fmla="*/ 2147483646 w 321"/>
                  <a:gd name="T53" fmla="*/ 2147483646 h 609"/>
                  <a:gd name="T54" fmla="*/ 2147483646 w 321"/>
                  <a:gd name="T55" fmla="*/ 2147483646 h 609"/>
                  <a:gd name="T56" fmla="*/ 2147483646 w 321"/>
                  <a:gd name="T57" fmla="*/ 2147483646 h 609"/>
                  <a:gd name="T58" fmla="*/ 2147483646 w 321"/>
                  <a:gd name="T59" fmla="*/ 2147483646 h 609"/>
                  <a:gd name="T60" fmla="*/ 2147483646 w 321"/>
                  <a:gd name="T61" fmla="*/ 2147483646 h 609"/>
                  <a:gd name="T62" fmla="*/ 2147483646 w 321"/>
                  <a:gd name="T63" fmla="*/ 2147483646 h 609"/>
                  <a:gd name="T64" fmla="*/ 2147483646 w 321"/>
                  <a:gd name="T65" fmla="*/ 2147483646 h 609"/>
                  <a:gd name="T66" fmla="*/ 2147483646 w 321"/>
                  <a:gd name="T67" fmla="*/ 2147483646 h 609"/>
                  <a:gd name="T68" fmla="*/ 2147483646 w 321"/>
                  <a:gd name="T69" fmla="*/ 2147483646 h 609"/>
                  <a:gd name="T70" fmla="*/ 2147483646 w 321"/>
                  <a:gd name="T71" fmla="*/ 2147483646 h 609"/>
                  <a:gd name="T72" fmla="*/ 2147483646 w 321"/>
                  <a:gd name="T73" fmla="*/ 2147483646 h 609"/>
                  <a:gd name="T74" fmla="*/ 2147483646 w 321"/>
                  <a:gd name="T75" fmla="*/ 2147483646 h 609"/>
                  <a:gd name="T76" fmla="*/ 2147483646 w 321"/>
                  <a:gd name="T77" fmla="*/ 2147483646 h 609"/>
                  <a:gd name="T78" fmla="*/ 2147483646 w 321"/>
                  <a:gd name="T79" fmla="*/ 2147483646 h 609"/>
                  <a:gd name="T80" fmla="*/ 2147483646 w 321"/>
                  <a:gd name="T81" fmla="*/ 2147483646 h 609"/>
                  <a:gd name="T82" fmla="*/ 2147483646 w 321"/>
                  <a:gd name="T83" fmla="*/ 2147483646 h 609"/>
                  <a:gd name="T84" fmla="*/ 2147483646 w 321"/>
                  <a:gd name="T85" fmla="*/ 0 h 609"/>
                  <a:gd name="T86" fmla="*/ 2147483646 w 321"/>
                  <a:gd name="T87" fmla="*/ 2147483646 h 609"/>
                  <a:gd name="T88" fmla="*/ 2147483646 w 321"/>
                  <a:gd name="T89" fmla="*/ 2147483646 h 609"/>
                  <a:gd name="T90" fmla="*/ 2147483646 w 321"/>
                  <a:gd name="T91" fmla="*/ 2147483646 h 609"/>
                  <a:gd name="T92" fmla="*/ 2147483646 w 321"/>
                  <a:gd name="T93" fmla="*/ 2147483646 h 609"/>
                  <a:gd name="T94" fmla="*/ 2147483646 w 321"/>
                  <a:gd name="T95" fmla="*/ 2147483646 h 609"/>
                  <a:gd name="T96" fmla="*/ 2147483646 w 321"/>
                  <a:gd name="T97" fmla="*/ 2147483646 h 609"/>
                  <a:gd name="T98" fmla="*/ 2147483646 w 321"/>
                  <a:gd name="T99" fmla="*/ 2147483646 h 609"/>
                  <a:gd name="T100" fmla="*/ 2147483646 w 321"/>
                  <a:gd name="T101" fmla="*/ 2147483646 h 609"/>
                  <a:gd name="T102" fmla="*/ 2147483646 w 321"/>
                  <a:gd name="T103" fmla="*/ 2147483646 h 609"/>
                  <a:gd name="T104" fmla="*/ 2147483646 w 321"/>
                  <a:gd name="T105" fmla="*/ 2147483646 h 609"/>
                  <a:gd name="T106" fmla="*/ 2147483646 w 321"/>
                  <a:gd name="T107" fmla="*/ 2147483646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31" name="Freeform 33"/>
              <p:cNvSpPr/>
              <p:nvPr/>
            </p:nvSpPr>
            <p:spPr bwMode="invGray">
              <a:xfrm>
                <a:off x="2830520" y="2488124"/>
                <a:ext cx="232021" cy="426217"/>
              </a:xfrm>
              <a:custGeom>
                <a:avLst/>
                <a:gdLst>
                  <a:gd name="T0" fmla="*/ 2147483646 w 177"/>
                  <a:gd name="T1" fmla="*/ 2147483646 h 313"/>
                  <a:gd name="T2" fmla="*/ 2147483646 w 177"/>
                  <a:gd name="T3" fmla="*/ 2147483646 h 313"/>
                  <a:gd name="T4" fmla="*/ 2147483646 w 177"/>
                  <a:gd name="T5" fmla="*/ 2147483646 h 313"/>
                  <a:gd name="T6" fmla="*/ 2147483646 w 177"/>
                  <a:gd name="T7" fmla="*/ 2147483646 h 313"/>
                  <a:gd name="T8" fmla="*/ 2147483646 w 177"/>
                  <a:gd name="T9" fmla="*/ 0 h 313"/>
                  <a:gd name="T10" fmla="*/ 2147483646 w 177"/>
                  <a:gd name="T11" fmla="*/ 2147483646 h 313"/>
                  <a:gd name="T12" fmla="*/ 2147483646 w 177"/>
                  <a:gd name="T13" fmla="*/ 2147483646 h 313"/>
                  <a:gd name="T14" fmla="*/ 2147483646 w 177"/>
                  <a:gd name="T15" fmla="*/ 2147483646 h 313"/>
                  <a:gd name="T16" fmla="*/ 2147483646 w 177"/>
                  <a:gd name="T17" fmla="*/ 2147483646 h 313"/>
                  <a:gd name="T18" fmla="*/ 0 w 177"/>
                  <a:gd name="T19" fmla="*/ 2147483646 h 313"/>
                  <a:gd name="T20" fmla="*/ 2147483646 w 177"/>
                  <a:gd name="T21" fmla="*/ 2147483646 h 313"/>
                  <a:gd name="T22" fmla="*/ 2147483646 w 177"/>
                  <a:gd name="T23" fmla="*/ 2147483646 h 313"/>
                  <a:gd name="T24" fmla="*/ 2147483646 w 177"/>
                  <a:gd name="T25" fmla="*/ 2147483646 h 313"/>
                  <a:gd name="T26" fmla="*/ 2147483646 w 177"/>
                  <a:gd name="T27" fmla="*/ 2147483646 h 313"/>
                  <a:gd name="T28" fmla="*/ 2147483646 w 177"/>
                  <a:gd name="T29" fmla="*/ 2147483646 h 313"/>
                  <a:gd name="T30" fmla="*/ 2147483646 w 177"/>
                  <a:gd name="T31" fmla="*/ 2147483646 h 313"/>
                  <a:gd name="T32" fmla="*/ 2147483646 w 177"/>
                  <a:gd name="T33" fmla="*/ 2147483646 h 313"/>
                  <a:gd name="T34" fmla="*/ 2147483646 w 177"/>
                  <a:gd name="T35" fmla="*/ 2147483646 h 313"/>
                  <a:gd name="T36" fmla="*/ 2147483646 w 177"/>
                  <a:gd name="T37" fmla="*/ 2147483646 h 313"/>
                  <a:gd name="T38" fmla="*/ 2147483646 w 177"/>
                  <a:gd name="T39" fmla="*/ 2147483646 h 313"/>
                  <a:gd name="T40" fmla="*/ 2147483646 w 177"/>
                  <a:gd name="T41" fmla="*/ 2147483646 h 313"/>
                  <a:gd name="T42" fmla="*/ 2147483646 w 177"/>
                  <a:gd name="T43" fmla="*/ 2147483646 h 313"/>
                  <a:gd name="T44" fmla="*/ 2147483646 w 177"/>
                  <a:gd name="T45" fmla="*/ 2147483646 h 313"/>
                  <a:gd name="T46" fmla="*/ 2147483646 w 177"/>
                  <a:gd name="T47" fmla="*/ 2147483646 h 313"/>
                  <a:gd name="T48" fmla="*/ 2147483646 w 177"/>
                  <a:gd name="T49" fmla="*/ 2147483646 h 313"/>
                  <a:gd name="T50" fmla="*/ 2147483646 w 177"/>
                  <a:gd name="T51" fmla="*/ 2147483646 h 313"/>
                  <a:gd name="T52" fmla="*/ 2147483646 w 177"/>
                  <a:gd name="T53" fmla="*/ 2147483646 h 313"/>
                  <a:gd name="T54" fmla="*/ 2147483646 w 177"/>
                  <a:gd name="T55" fmla="*/ 2147483646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32" name="Freeform 34"/>
              <p:cNvSpPr/>
              <p:nvPr/>
            </p:nvSpPr>
            <p:spPr bwMode="invGray">
              <a:xfrm>
                <a:off x="1984607" y="2070554"/>
                <a:ext cx="1132614" cy="1143537"/>
              </a:xfrm>
              <a:custGeom>
                <a:avLst/>
                <a:gdLst>
                  <a:gd name="T0" fmla="*/ 2147483646 w 857"/>
                  <a:gd name="T1" fmla="*/ 2147483646 h 841"/>
                  <a:gd name="T2" fmla="*/ 2147483646 w 857"/>
                  <a:gd name="T3" fmla="*/ 2147483646 h 841"/>
                  <a:gd name="T4" fmla="*/ 2147483646 w 857"/>
                  <a:gd name="T5" fmla="*/ 2147483646 h 841"/>
                  <a:gd name="T6" fmla="*/ 2147483646 w 857"/>
                  <a:gd name="T7" fmla="*/ 2147483646 h 841"/>
                  <a:gd name="T8" fmla="*/ 2147483646 w 857"/>
                  <a:gd name="T9" fmla="*/ 2147483646 h 841"/>
                  <a:gd name="T10" fmla="*/ 2147483646 w 857"/>
                  <a:gd name="T11" fmla="*/ 2147483646 h 841"/>
                  <a:gd name="T12" fmla="*/ 2147483646 w 857"/>
                  <a:gd name="T13" fmla="*/ 2147483646 h 841"/>
                  <a:gd name="T14" fmla="*/ 2147483646 w 857"/>
                  <a:gd name="T15" fmla="*/ 2147483646 h 841"/>
                  <a:gd name="T16" fmla="*/ 2147483646 w 857"/>
                  <a:gd name="T17" fmla="*/ 2147483646 h 841"/>
                  <a:gd name="T18" fmla="*/ 2147483646 w 857"/>
                  <a:gd name="T19" fmla="*/ 2147483646 h 841"/>
                  <a:gd name="T20" fmla="*/ 2147483646 w 857"/>
                  <a:gd name="T21" fmla="*/ 2147483646 h 841"/>
                  <a:gd name="T22" fmla="*/ 2147483646 w 857"/>
                  <a:gd name="T23" fmla="*/ 2147483646 h 841"/>
                  <a:gd name="T24" fmla="*/ 2147483646 w 857"/>
                  <a:gd name="T25" fmla="*/ 2147483646 h 841"/>
                  <a:gd name="T26" fmla="*/ 2147483646 w 857"/>
                  <a:gd name="T27" fmla="*/ 2147483646 h 841"/>
                  <a:gd name="T28" fmla="*/ 2147483646 w 857"/>
                  <a:gd name="T29" fmla="*/ 2147483646 h 841"/>
                  <a:gd name="T30" fmla="*/ 2147483646 w 857"/>
                  <a:gd name="T31" fmla="*/ 2147483646 h 841"/>
                  <a:gd name="T32" fmla="*/ 2147483646 w 857"/>
                  <a:gd name="T33" fmla="*/ 2147483646 h 841"/>
                  <a:gd name="T34" fmla="*/ 2147483646 w 857"/>
                  <a:gd name="T35" fmla="*/ 2147483646 h 841"/>
                  <a:gd name="T36" fmla="*/ 2147483646 w 857"/>
                  <a:gd name="T37" fmla="*/ 2147483646 h 841"/>
                  <a:gd name="T38" fmla="*/ 2147483646 w 857"/>
                  <a:gd name="T39" fmla="*/ 2147483646 h 841"/>
                  <a:gd name="T40" fmla="*/ 2147483646 w 857"/>
                  <a:gd name="T41" fmla="*/ 2147483646 h 841"/>
                  <a:gd name="T42" fmla="*/ 2147483646 w 857"/>
                  <a:gd name="T43" fmla="*/ 2147483646 h 841"/>
                  <a:gd name="T44" fmla="*/ 2147483646 w 857"/>
                  <a:gd name="T45" fmla="*/ 2147483646 h 841"/>
                  <a:gd name="T46" fmla="*/ 2147483646 w 857"/>
                  <a:gd name="T47" fmla="*/ 2147483646 h 841"/>
                  <a:gd name="T48" fmla="*/ 2147483646 w 857"/>
                  <a:gd name="T49" fmla="*/ 2147483646 h 841"/>
                  <a:gd name="T50" fmla="*/ 2147483646 w 857"/>
                  <a:gd name="T51" fmla="*/ 2147483646 h 841"/>
                  <a:gd name="T52" fmla="*/ 2147483646 w 857"/>
                  <a:gd name="T53" fmla="*/ 2147483646 h 841"/>
                  <a:gd name="T54" fmla="*/ 2147483646 w 857"/>
                  <a:gd name="T55" fmla="*/ 2147483646 h 841"/>
                  <a:gd name="T56" fmla="*/ 2147483646 w 857"/>
                  <a:gd name="T57" fmla="*/ 2147483646 h 841"/>
                  <a:gd name="T58" fmla="*/ 2147483646 w 857"/>
                  <a:gd name="T59" fmla="*/ 2147483646 h 841"/>
                  <a:gd name="T60" fmla="*/ 2147483646 w 857"/>
                  <a:gd name="T61" fmla="*/ 2147483646 h 841"/>
                  <a:gd name="T62" fmla="*/ 2147483646 w 857"/>
                  <a:gd name="T63" fmla="*/ 2147483646 h 841"/>
                  <a:gd name="T64" fmla="*/ 2147483646 w 857"/>
                  <a:gd name="T65" fmla="*/ 2147483646 h 841"/>
                  <a:gd name="T66" fmla="*/ 2147483646 w 857"/>
                  <a:gd name="T67" fmla="*/ 2147483646 h 841"/>
                  <a:gd name="T68" fmla="*/ 2147483646 w 857"/>
                  <a:gd name="T69" fmla="*/ 2147483646 h 841"/>
                  <a:gd name="T70" fmla="*/ 2147483646 w 857"/>
                  <a:gd name="T71" fmla="*/ 2147483646 h 841"/>
                  <a:gd name="T72" fmla="*/ 2147483646 w 857"/>
                  <a:gd name="T73" fmla="*/ 2147483646 h 841"/>
                  <a:gd name="T74" fmla="*/ 2147483646 w 857"/>
                  <a:gd name="T75" fmla="*/ 2147483646 h 841"/>
                  <a:gd name="T76" fmla="*/ 2147483646 w 857"/>
                  <a:gd name="T77" fmla="*/ 2147483646 h 841"/>
                  <a:gd name="T78" fmla="*/ 2147483646 w 857"/>
                  <a:gd name="T79" fmla="*/ 2147483646 h 841"/>
                  <a:gd name="T80" fmla="*/ 2147483646 w 857"/>
                  <a:gd name="T81" fmla="*/ 2147483646 h 841"/>
                  <a:gd name="T82" fmla="*/ 2147483646 w 857"/>
                  <a:gd name="T83" fmla="*/ 2147483646 h 841"/>
                  <a:gd name="T84" fmla="*/ 2147483646 w 857"/>
                  <a:gd name="T85" fmla="*/ 0 h 841"/>
                  <a:gd name="T86" fmla="*/ 2147483646 w 857"/>
                  <a:gd name="T87" fmla="*/ 2147483646 h 841"/>
                  <a:gd name="T88" fmla="*/ 2147483646 w 857"/>
                  <a:gd name="T89" fmla="*/ 2147483646 h 841"/>
                  <a:gd name="T90" fmla="*/ 2147483646 w 857"/>
                  <a:gd name="T91" fmla="*/ 2147483646 h 841"/>
                  <a:gd name="T92" fmla="*/ 2147483646 w 857"/>
                  <a:gd name="T93" fmla="*/ 2147483646 h 841"/>
                  <a:gd name="T94" fmla="*/ 2147483646 w 857"/>
                  <a:gd name="T95" fmla="*/ 2147483646 h 841"/>
                  <a:gd name="T96" fmla="*/ 2147483646 w 857"/>
                  <a:gd name="T97" fmla="*/ 2147483646 h 841"/>
                  <a:gd name="T98" fmla="*/ 2147483646 w 857"/>
                  <a:gd name="T99" fmla="*/ 2147483646 h 841"/>
                  <a:gd name="T100" fmla="*/ 2147483646 w 857"/>
                  <a:gd name="T101" fmla="*/ 2147483646 h 841"/>
                  <a:gd name="T102" fmla="*/ 2147483646 w 857"/>
                  <a:gd name="T103" fmla="*/ 2147483646 h 841"/>
                  <a:gd name="T104" fmla="*/ 2147483646 w 857"/>
                  <a:gd name="T105" fmla="*/ 2147483646 h 841"/>
                  <a:gd name="T106" fmla="*/ 2147483646 w 857"/>
                  <a:gd name="T107" fmla="*/ 2147483646 h 841"/>
                  <a:gd name="T108" fmla="*/ 2147483646 w 857"/>
                  <a:gd name="T109" fmla="*/ 2147483646 h 841"/>
                  <a:gd name="T110" fmla="*/ 2147483646 w 857"/>
                  <a:gd name="T111" fmla="*/ 2147483646 h 841"/>
                  <a:gd name="T112" fmla="*/ 2147483646 w 857"/>
                  <a:gd name="T113" fmla="*/ 2147483646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33" name="Freeform 25"/>
              <p:cNvSpPr/>
              <p:nvPr/>
            </p:nvSpPr>
            <p:spPr bwMode="invGray">
              <a:xfrm>
                <a:off x="1658019" y="2396051"/>
                <a:ext cx="1036947" cy="840150"/>
              </a:xfrm>
              <a:custGeom>
                <a:avLst/>
                <a:gdLst>
                  <a:gd name="T0" fmla="*/ 2147483646 w 785"/>
                  <a:gd name="T1" fmla="*/ 2147483646 h 617"/>
                  <a:gd name="T2" fmla="*/ 2147483646 w 785"/>
                  <a:gd name="T3" fmla="*/ 2147483646 h 617"/>
                  <a:gd name="T4" fmla="*/ 2147483646 w 785"/>
                  <a:gd name="T5" fmla="*/ 2147483646 h 617"/>
                  <a:gd name="T6" fmla="*/ 2147483646 w 785"/>
                  <a:gd name="T7" fmla="*/ 2147483646 h 617"/>
                  <a:gd name="T8" fmla="*/ 2147483646 w 785"/>
                  <a:gd name="T9" fmla="*/ 2147483646 h 617"/>
                  <a:gd name="T10" fmla="*/ 2147483646 w 785"/>
                  <a:gd name="T11" fmla="*/ 2147483646 h 617"/>
                  <a:gd name="T12" fmla="*/ 2147483646 w 785"/>
                  <a:gd name="T13" fmla="*/ 2147483646 h 617"/>
                  <a:gd name="T14" fmla="*/ 2147483646 w 785"/>
                  <a:gd name="T15" fmla="*/ 2147483646 h 617"/>
                  <a:gd name="T16" fmla="*/ 2147483646 w 785"/>
                  <a:gd name="T17" fmla="*/ 2147483646 h 617"/>
                  <a:gd name="T18" fmla="*/ 2147483646 w 785"/>
                  <a:gd name="T19" fmla="*/ 2147483646 h 617"/>
                  <a:gd name="T20" fmla="*/ 2147483646 w 785"/>
                  <a:gd name="T21" fmla="*/ 2147483646 h 617"/>
                  <a:gd name="T22" fmla="*/ 2147483646 w 785"/>
                  <a:gd name="T23" fmla="*/ 2147483646 h 617"/>
                  <a:gd name="T24" fmla="*/ 2147483646 w 785"/>
                  <a:gd name="T25" fmla="*/ 2147483646 h 617"/>
                  <a:gd name="T26" fmla="*/ 2147483646 w 785"/>
                  <a:gd name="T27" fmla="*/ 2147483646 h 617"/>
                  <a:gd name="T28" fmla="*/ 2147483646 w 785"/>
                  <a:gd name="T29" fmla="*/ 2147483646 h 617"/>
                  <a:gd name="T30" fmla="*/ 2147483646 w 785"/>
                  <a:gd name="T31" fmla="*/ 2147483646 h 617"/>
                  <a:gd name="T32" fmla="*/ 2147483646 w 785"/>
                  <a:gd name="T33" fmla="*/ 2147483646 h 617"/>
                  <a:gd name="T34" fmla="*/ 2147483646 w 785"/>
                  <a:gd name="T35" fmla="*/ 2147483646 h 617"/>
                  <a:gd name="T36" fmla="*/ 2147483646 w 785"/>
                  <a:gd name="T37" fmla="*/ 2147483646 h 617"/>
                  <a:gd name="T38" fmla="*/ 2147483646 w 785"/>
                  <a:gd name="T39" fmla="*/ 2147483646 h 617"/>
                  <a:gd name="T40" fmla="*/ 0 w 785"/>
                  <a:gd name="T41" fmla="*/ 2147483646 h 617"/>
                  <a:gd name="T42" fmla="*/ 2147483646 w 785"/>
                  <a:gd name="T43" fmla="*/ 2147483646 h 617"/>
                  <a:gd name="T44" fmla="*/ 2147483646 w 785"/>
                  <a:gd name="T45" fmla="*/ 2147483646 h 617"/>
                  <a:gd name="T46" fmla="*/ 2147483646 w 785"/>
                  <a:gd name="T47" fmla="*/ 2147483646 h 617"/>
                  <a:gd name="T48" fmla="*/ 2147483646 w 785"/>
                  <a:gd name="T49" fmla="*/ 2147483646 h 617"/>
                  <a:gd name="T50" fmla="*/ 2147483646 w 785"/>
                  <a:gd name="T51" fmla="*/ 2147483646 h 617"/>
                  <a:gd name="T52" fmla="*/ 2147483646 w 785"/>
                  <a:gd name="T53" fmla="*/ 2147483646 h 617"/>
                  <a:gd name="T54" fmla="*/ 2147483646 w 785"/>
                  <a:gd name="T55" fmla="*/ 2147483646 h 617"/>
                  <a:gd name="T56" fmla="*/ 2147483646 w 785"/>
                  <a:gd name="T57" fmla="*/ 2147483646 h 617"/>
                  <a:gd name="T58" fmla="*/ 2147483646 w 785"/>
                  <a:gd name="T59" fmla="*/ 2147483646 h 617"/>
                  <a:gd name="T60" fmla="*/ 2147483646 w 785"/>
                  <a:gd name="T61" fmla="*/ 0 h 617"/>
                  <a:gd name="T62" fmla="*/ 2147483646 w 785"/>
                  <a:gd name="T63" fmla="*/ 2147483646 h 617"/>
                  <a:gd name="T64" fmla="*/ 2147483646 w 785"/>
                  <a:gd name="T65" fmla="*/ 2147483646 h 617"/>
                  <a:gd name="T66" fmla="*/ 2147483646 w 785"/>
                  <a:gd name="T67" fmla="*/ 2147483646 h 617"/>
                  <a:gd name="T68" fmla="*/ 2147483646 w 785"/>
                  <a:gd name="T69" fmla="*/ 2147483646 h 617"/>
                  <a:gd name="T70" fmla="*/ 2147483646 w 785"/>
                  <a:gd name="T71" fmla="*/ 2147483646 h 617"/>
                  <a:gd name="T72" fmla="*/ 2147483646 w 785"/>
                  <a:gd name="T73" fmla="*/ 2147483646 h 617"/>
                  <a:gd name="T74" fmla="*/ 2147483646 w 785"/>
                  <a:gd name="T75" fmla="*/ 2147483646 h 617"/>
                  <a:gd name="T76" fmla="*/ 2147483646 w 785"/>
                  <a:gd name="T77" fmla="*/ 2147483646 h 617"/>
                  <a:gd name="T78" fmla="*/ 2147483646 w 785"/>
                  <a:gd name="T79" fmla="*/ 2147483646 h 617"/>
                  <a:gd name="T80" fmla="*/ 2147483646 w 785"/>
                  <a:gd name="T81" fmla="*/ 2147483646 h 617"/>
                  <a:gd name="T82" fmla="*/ 2147483646 w 785"/>
                  <a:gd name="T83" fmla="*/ 2147483646 h 617"/>
                  <a:gd name="T84" fmla="*/ 2147483646 w 785"/>
                  <a:gd name="T85" fmla="*/ 2147483646 h 617"/>
                  <a:gd name="T86" fmla="*/ 2147483646 w 785"/>
                  <a:gd name="T87" fmla="*/ 2147483646 h 617"/>
                  <a:gd name="T88" fmla="*/ 2147483646 w 785"/>
                  <a:gd name="T89" fmla="*/ 2147483646 h 617"/>
                  <a:gd name="T90" fmla="*/ 2147483646 w 785"/>
                  <a:gd name="T91" fmla="*/ 2147483646 h 617"/>
                  <a:gd name="T92" fmla="*/ 2147483646 w 785"/>
                  <a:gd name="T93" fmla="*/ 2147483646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pFill/>
              <a:ln w="12700" cap="rnd" cmpd="sng">
                <a:solidFill>
                  <a:schemeClr val="bg1"/>
                </a:solidFill>
                <a:prstDash val="solid"/>
                <a:round/>
              </a:ln>
              <a:effectLst/>
            </p:spPr>
            <p:txBody>
              <a:bodyPr/>
              <a:lstStyle/>
              <a:p>
                <a:endParaRPr lang="zh-CN" altLang="en-US" sz="1600" dirty="0">
                  <a:solidFill>
                    <a:schemeClr val="bg1"/>
                  </a:solidFill>
                </a:endParaRPr>
              </a:p>
            </p:txBody>
          </p:sp>
          <p:sp>
            <p:nvSpPr>
              <p:cNvPr id="34" name="Freeform 21"/>
              <p:cNvSpPr/>
              <p:nvPr/>
            </p:nvSpPr>
            <p:spPr bwMode="invGray">
              <a:xfrm>
                <a:off x="2699035" y="3568572"/>
                <a:ext cx="488234" cy="481489"/>
              </a:xfrm>
              <a:custGeom>
                <a:avLst/>
                <a:gdLst>
                  <a:gd name="T0" fmla="*/ 2147483646 w 369"/>
                  <a:gd name="T1" fmla="*/ 2147483646 h 353"/>
                  <a:gd name="T2" fmla="*/ 2147483646 w 369"/>
                  <a:gd name="T3" fmla="*/ 2147483646 h 353"/>
                  <a:gd name="T4" fmla="*/ 2147483646 w 369"/>
                  <a:gd name="T5" fmla="*/ 2147483646 h 353"/>
                  <a:gd name="T6" fmla="*/ 2147483646 w 369"/>
                  <a:gd name="T7" fmla="*/ 2147483646 h 353"/>
                  <a:gd name="T8" fmla="*/ 2147483646 w 369"/>
                  <a:gd name="T9" fmla="*/ 2147483646 h 353"/>
                  <a:gd name="T10" fmla="*/ 2147483646 w 369"/>
                  <a:gd name="T11" fmla="*/ 2147483646 h 353"/>
                  <a:gd name="T12" fmla="*/ 2147483646 w 369"/>
                  <a:gd name="T13" fmla="*/ 2147483646 h 353"/>
                  <a:gd name="T14" fmla="*/ 2147483646 w 369"/>
                  <a:gd name="T15" fmla="*/ 2147483646 h 353"/>
                  <a:gd name="T16" fmla="*/ 2147483646 w 369"/>
                  <a:gd name="T17" fmla="*/ 2147483646 h 353"/>
                  <a:gd name="T18" fmla="*/ 2147483646 w 369"/>
                  <a:gd name="T19" fmla="*/ 2147483646 h 353"/>
                  <a:gd name="T20" fmla="*/ 2147483646 w 369"/>
                  <a:gd name="T21" fmla="*/ 2147483646 h 353"/>
                  <a:gd name="T22" fmla="*/ 2147483646 w 369"/>
                  <a:gd name="T23" fmla="*/ 2147483646 h 353"/>
                  <a:gd name="T24" fmla="*/ 2147483646 w 369"/>
                  <a:gd name="T25" fmla="*/ 2147483646 h 353"/>
                  <a:gd name="T26" fmla="*/ 2147483646 w 369"/>
                  <a:gd name="T27" fmla="*/ 0 h 353"/>
                  <a:gd name="T28" fmla="*/ 2147483646 w 369"/>
                  <a:gd name="T29" fmla="*/ 2147483646 h 353"/>
                  <a:gd name="T30" fmla="*/ 2147483646 w 369"/>
                  <a:gd name="T31" fmla="*/ 2147483646 h 353"/>
                  <a:gd name="T32" fmla="*/ 2147483646 w 369"/>
                  <a:gd name="T33" fmla="*/ 2147483646 h 353"/>
                  <a:gd name="T34" fmla="*/ 2147483646 w 369"/>
                  <a:gd name="T35" fmla="*/ 2147483646 h 353"/>
                  <a:gd name="T36" fmla="*/ 2147483646 w 369"/>
                  <a:gd name="T37" fmla="*/ 2147483646 h 353"/>
                  <a:gd name="T38" fmla="*/ 2147483646 w 369"/>
                  <a:gd name="T39" fmla="*/ 2147483646 h 353"/>
                  <a:gd name="T40" fmla="*/ 2147483646 w 369"/>
                  <a:gd name="T41" fmla="*/ 2147483646 h 353"/>
                  <a:gd name="T42" fmla="*/ 2147483646 w 369"/>
                  <a:gd name="T43" fmla="*/ 2147483646 h 353"/>
                  <a:gd name="T44" fmla="*/ 2147483646 w 369"/>
                  <a:gd name="T45" fmla="*/ 2147483646 h 353"/>
                  <a:gd name="T46" fmla="*/ 2147483646 w 369"/>
                  <a:gd name="T47" fmla="*/ 2147483646 h 353"/>
                  <a:gd name="T48" fmla="*/ 2147483646 w 369"/>
                  <a:gd name="T49" fmla="*/ 2147483646 h 353"/>
                  <a:gd name="T50" fmla="*/ 2147483646 w 369"/>
                  <a:gd name="T51" fmla="*/ 2147483646 h 353"/>
                  <a:gd name="T52" fmla="*/ 2147483646 w 369"/>
                  <a:gd name="T53" fmla="*/ 2147483646 h 353"/>
                  <a:gd name="T54" fmla="*/ 2147483646 w 369"/>
                  <a:gd name="T55" fmla="*/ 2147483646 h 353"/>
                  <a:gd name="T56" fmla="*/ 2147483646 w 369"/>
                  <a:gd name="T57" fmla="*/ 2147483646 h 353"/>
                  <a:gd name="T58" fmla="*/ 2147483646 w 369"/>
                  <a:gd name="T59" fmla="*/ 2147483646 h 353"/>
                  <a:gd name="T60" fmla="*/ 2147483646 w 369"/>
                  <a:gd name="T61" fmla="*/ 2147483646 h 353"/>
                  <a:gd name="T62" fmla="*/ 2147483646 w 369"/>
                  <a:gd name="T63" fmla="*/ 2147483646 h 353"/>
                  <a:gd name="T64" fmla="*/ 2147483646 w 369"/>
                  <a:gd name="T65" fmla="*/ 2147483646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35" name="Freeform 22"/>
              <p:cNvSpPr/>
              <p:nvPr/>
            </p:nvSpPr>
            <p:spPr bwMode="invGray">
              <a:xfrm>
                <a:off x="2148124" y="3535406"/>
                <a:ext cx="752144" cy="838923"/>
              </a:xfrm>
              <a:custGeom>
                <a:avLst/>
                <a:gdLst>
                  <a:gd name="T0" fmla="*/ 2147483646 w 569"/>
                  <a:gd name="T1" fmla="*/ 2147483646 h 617"/>
                  <a:gd name="T2" fmla="*/ 2147483646 w 569"/>
                  <a:gd name="T3" fmla="*/ 2147483646 h 617"/>
                  <a:gd name="T4" fmla="*/ 2147483646 w 569"/>
                  <a:gd name="T5" fmla="*/ 2147483646 h 617"/>
                  <a:gd name="T6" fmla="*/ 2147483646 w 569"/>
                  <a:gd name="T7" fmla="*/ 2147483646 h 617"/>
                  <a:gd name="T8" fmla="*/ 2147483646 w 569"/>
                  <a:gd name="T9" fmla="*/ 2147483646 h 617"/>
                  <a:gd name="T10" fmla="*/ 2147483646 w 569"/>
                  <a:gd name="T11" fmla="*/ 2147483646 h 617"/>
                  <a:gd name="T12" fmla="*/ 2147483646 w 569"/>
                  <a:gd name="T13" fmla="*/ 2147483646 h 617"/>
                  <a:gd name="T14" fmla="*/ 2147483646 w 569"/>
                  <a:gd name="T15" fmla="*/ 2147483646 h 617"/>
                  <a:gd name="T16" fmla="*/ 2147483646 w 569"/>
                  <a:gd name="T17" fmla="*/ 2147483646 h 617"/>
                  <a:gd name="T18" fmla="*/ 2147483646 w 569"/>
                  <a:gd name="T19" fmla="*/ 2147483646 h 617"/>
                  <a:gd name="T20" fmla="*/ 2147483646 w 569"/>
                  <a:gd name="T21" fmla="*/ 2147483646 h 617"/>
                  <a:gd name="T22" fmla="*/ 2147483646 w 569"/>
                  <a:gd name="T23" fmla="*/ 2147483646 h 617"/>
                  <a:gd name="T24" fmla="*/ 2147483646 w 569"/>
                  <a:gd name="T25" fmla="*/ 2147483646 h 617"/>
                  <a:gd name="T26" fmla="*/ 2147483646 w 569"/>
                  <a:gd name="T27" fmla="*/ 2147483646 h 617"/>
                  <a:gd name="T28" fmla="*/ 2147483646 w 569"/>
                  <a:gd name="T29" fmla="*/ 2147483646 h 617"/>
                  <a:gd name="T30" fmla="*/ 2147483646 w 569"/>
                  <a:gd name="T31" fmla="*/ 2147483646 h 617"/>
                  <a:gd name="T32" fmla="*/ 2147483646 w 569"/>
                  <a:gd name="T33" fmla="*/ 2147483646 h 617"/>
                  <a:gd name="T34" fmla="*/ 2147483646 w 569"/>
                  <a:gd name="T35" fmla="*/ 2147483646 h 617"/>
                  <a:gd name="T36" fmla="*/ 2147483646 w 569"/>
                  <a:gd name="T37" fmla="*/ 2147483646 h 617"/>
                  <a:gd name="T38" fmla="*/ 2147483646 w 569"/>
                  <a:gd name="T39" fmla="*/ 2147483646 h 617"/>
                  <a:gd name="T40" fmla="*/ 2147483646 w 569"/>
                  <a:gd name="T41" fmla="*/ 2147483646 h 617"/>
                  <a:gd name="T42" fmla="*/ 2147483646 w 569"/>
                  <a:gd name="T43" fmla="*/ 2147483646 h 617"/>
                  <a:gd name="T44" fmla="*/ 2147483646 w 569"/>
                  <a:gd name="T45" fmla="*/ 2147483646 h 617"/>
                  <a:gd name="T46" fmla="*/ 2147483646 w 569"/>
                  <a:gd name="T47" fmla="*/ 2147483646 h 617"/>
                  <a:gd name="T48" fmla="*/ 2147483646 w 569"/>
                  <a:gd name="T49" fmla="*/ 2147483646 h 617"/>
                  <a:gd name="T50" fmla="*/ 2147483646 w 569"/>
                  <a:gd name="T51" fmla="*/ 0 h 617"/>
                  <a:gd name="T52" fmla="*/ 2147483646 w 569"/>
                  <a:gd name="T53" fmla="*/ 0 h 617"/>
                  <a:gd name="T54" fmla="*/ 2147483646 w 569"/>
                  <a:gd name="T55" fmla="*/ 2147483646 h 617"/>
                  <a:gd name="T56" fmla="*/ 2147483646 w 569"/>
                  <a:gd name="T57" fmla="*/ 2147483646 h 617"/>
                  <a:gd name="T58" fmla="*/ 2147483646 w 569"/>
                  <a:gd name="T59" fmla="*/ 2147483646 h 617"/>
                  <a:gd name="T60" fmla="*/ 2147483646 w 569"/>
                  <a:gd name="T61" fmla="*/ 2147483646 h 617"/>
                  <a:gd name="T62" fmla="*/ 2147483646 w 569"/>
                  <a:gd name="T63" fmla="*/ 2147483646 h 617"/>
                  <a:gd name="T64" fmla="*/ 2147483646 w 569"/>
                  <a:gd name="T65" fmla="*/ 2147483646 h 617"/>
                  <a:gd name="T66" fmla="*/ 2147483646 w 569"/>
                  <a:gd name="T67" fmla="*/ 2147483646 h 617"/>
                  <a:gd name="T68" fmla="*/ 0 w 569"/>
                  <a:gd name="T69" fmla="*/ 2147483646 h 617"/>
                  <a:gd name="T70" fmla="*/ 2147483646 w 569"/>
                  <a:gd name="T71" fmla="*/ 2147483646 h 617"/>
                  <a:gd name="T72" fmla="*/ 2147483646 w 569"/>
                  <a:gd name="T73" fmla="*/ 2147483646 h 617"/>
                  <a:gd name="T74" fmla="*/ 2147483646 w 569"/>
                  <a:gd name="T75" fmla="*/ 2147483646 h 617"/>
                  <a:gd name="T76" fmla="*/ 2147483646 w 569"/>
                  <a:gd name="T77" fmla="*/ 2147483646 h 617"/>
                  <a:gd name="T78" fmla="*/ 2147483646 w 569"/>
                  <a:gd name="T79" fmla="*/ 2147483646 h 617"/>
                  <a:gd name="T80" fmla="*/ 2147483646 w 569"/>
                  <a:gd name="T81" fmla="*/ 2147483646 h 617"/>
                  <a:gd name="T82" fmla="*/ 2147483646 w 569"/>
                  <a:gd name="T83" fmla="*/ 2147483646 h 617"/>
                  <a:gd name="T84" fmla="*/ 2147483646 w 569"/>
                  <a:gd name="T85" fmla="*/ 2147483646 h 617"/>
                  <a:gd name="T86" fmla="*/ 2147483646 w 569"/>
                  <a:gd name="T87" fmla="*/ 2147483646 h 617"/>
                  <a:gd name="T88" fmla="*/ 2147483646 w 569"/>
                  <a:gd name="T89" fmla="*/ 2147483646 h 617"/>
                  <a:gd name="T90" fmla="*/ 2147483646 w 569"/>
                  <a:gd name="T91" fmla="*/ 2147483646 h 617"/>
                  <a:gd name="T92" fmla="*/ 2147483646 w 569"/>
                  <a:gd name="T93" fmla="*/ 2147483646 h 617"/>
                  <a:gd name="T94" fmla="*/ 2147483646 w 569"/>
                  <a:gd name="T95" fmla="*/ 2147483646 h 617"/>
                  <a:gd name="T96" fmla="*/ 2147483646 w 569"/>
                  <a:gd name="T97" fmla="*/ 2147483646 h 617"/>
                  <a:gd name="T98" fmla="*/ 2147483646 w 569"/>
                  <a:gd name="T99" fmla="*/ 2147483646 h 617"/>
                  <a:gd name="T100" fmla="*/ 2147483646 w 569"/>
                  <a:gd name="T101" fmla="*/ 2147483646 h 617"/>
                  <a:gd name="T102" fmla="*/ 2147483646 w 569"/>
                  <a:gd name="T103" fmla="*/ 2147483646 h 617"/>
                  <a:gd name="T104" fmla="*/ 2147483646 w 569"/>
                  <a:gd name="T105" fmla="*/ 2147483646 h 617"/>
                  <a:gd name="T106" fmla="*/ 2147483646 w 569"/>
                  <a:gd name="T107" fmla="*/ 2147483646 h 617"/>
                  <a:gd name="T108" fmla="*/ 2147483646 w 569"/>
                  <a:gd name="T109" fmla="*/ 2147483646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36" name="Freeform 23"/>
              <p:cNvSpPr/>
              <p:nvPr/>
            </p:nvSpPr>
            <p:spPr bwMode="invGray">
              <a:xfrm>
                <a:off x="743903" y="2565058"/>
                <a:ext cx="1598856" cy="1068613"/>
              </a:xfrm>
              <a:custGeom>
                <a:avLst/>
                <a:gdLst>
                  <a:gd name="T0" fmla="*/ 2147483646 w 1209"/>
                  <a:gd name="T1" fmla="*/ 2147483646 h 785"/>
                  <a:gd name="T2" fmla="*/ 2147483646 w 1209"/>
                  <a:gd name="T3" fmla="*/ 2147483646 h 785"/>
                  <a:gd name="T4" fmla="*/ 2147483646 w 1209"/>
                  <a:gd name="T5" fmla="*/ 2147483646 h 785"/>
                  <a:gd name="T6" fmla="*/ 2147483646 w 1209"/>
                  <a:gd name="T7" fmla="*/ 2147483646 h 785"/>
                  <a:gd name="T8" fmla="*/ 2147483646 w 1209"/>
                  <a:gd name="T9" fmla="*/ 2147483646 h 785"/>
                  <a:gd name="T10" fmla="*/ 2147483646 w 1209"/>
                  <a:gd name="T11" fmla="*/ 2147483646 h 785"/>
                  <a:gd name="T12" fmla="*/ 2147483646 w 1209"/>
                  <a:gd name="T13" fmla="*/ 2147483646 h 785"/>
                  <a:gd name="T14" fmla="*/ 2147483646 w 1209"/>
                  <a:gd name="T15" fmla="*/ 2147483646 h 785"/>
                  <a:gd name="T16" fmla="*/ 2147483646 w 1209"/>
                  <a:gd name="T17" fmla="*/ 2147483646 h 785"/>
                  <a:gd name="T18" fmla="*/ 2147483646 w 1209"/>
                  <a:gd name="T19" fmla="*/ 2147483646 h 785"/>
                  <a:gd name="T20" fmla="*/ 2147483646 w 1209"/>
                  <a:gd name="T21" fmla="*/ 2147483646 h 785"/>
                  <a:gd name="T22" fmla="*/ 2147483646 w 1209"/>
                  <a:gd name="T23" fmla="*/ 2147483646 h 785"/>
                  <a:gd name="T24" fmla="*/ 2147483646 w 1209"/>
                  <a:gd name="T25" fmla="*/ 2147483646 h 785"/>
                  <a:gd name="T26" fmla="*/ 2147483646 w 1209"/>
                  <a:gd name="T27" fmla="*/ 2147483646 h 785"/>
                  <a:gd name="T28" fmla="*/ 2147483646 w 1209"/>
                  <a:gd name="T29" fmla="*/ 2147483646 h 785"/>
                  <a:gd name="T30" fmla="*/ 2147483646 w 1209"/>
                  <a:gd name="T31" fmla="*/ 2147483646 h 785"/>
                  <a:gd name="T32" fmla="*/ 2147483646 w 1209"/>
                  <a:gd name="T33" fmla="*/ 2147483646 h 785"/>
                  <a:gd name="T34" fmla="*/ 2147483646 w 1209"/>
                  <a:gd name="T35" fmla="*/ 2147483646 h 785"/>
                  <a:gd name="T36" fmla="*/ 2147483646 w 1209"/>
                  <a:gd name="T37" fmla="*/ 2147483646 h 785"/>
                  <a:gd name="T38" fmla="*/ 2147483646 w 1209"/>
                  <a:gd name="T39" fmla="*/ 2147483646 h 785"/>
                  <a:gd name="T40" fmla="*/ 2147483646 w 1209"/>
                  <a:gd name="T41" fmla="*/ 2147483646 h 785"/>
                  <a:gd name="T42" fmla="*/ 2147483646 w 1209"/>
                  <a:gd name="T43" fmla="*/ 2147483646 h 785"/>
                  <a:gd name="T44" fmla="*/ 2147483646 w 1209"/>
                  <a:gd name="T45" fmla="*/ 2147483646 h 785"/>
                  <a:gd name="T46" fmla="*/ 2147483646 w 1209"/>
                  <a:gd name="T47" fmla="*/ 2147483646 h 785"/>
                  <a:gd name="T48" fmla="*/ 2147483646 w 1209"/>
                  <a:gd name="T49" fmla="*/ 2147483646 h 785"/>
                  <a:gd name="T50" fmla="*/ 2147483646 w 1209"/>
                  <a:gd name="T51" fmla="*/ 2147483646 h 785"/>
                  <a:gd name="T52" fmla="*/ 2147483646 w 1209"/>
                  <a:gd name="T53" fmla="*/ 2147483646 h 785"/>
                  <a:gd name="T54" fmla="*/ 2147483646 w 1209"/>
                  <a:gd name="T55" fmla="*/ 2147483646 h 785"/>
                  <a:gd name="T56" fmla="*/ 2147483646 w 1209"/>
                  <a:gd name="T57" fmla="*/ 2147483646 h 785"/>
                  <a:gd name="T58" fmla="*/ 0 w 1209"/>
                  <a:gd name="T59" fmla="*/ 2147483646 h 785"/>
                  <a:gd name="T60" fmla="*/ 2147483646 w 1209"/>
                  <a:gd name="T61" fmla="*/ 2147483646 h 785"/>
                  <a:gd name="T62" fmla="*/ 2147483646 w 1209"/>
                  <a:gd name="T63" fmla="*/ 2147483646 h 785"/>
                  <a:gd name="T64" fmla="*/ 2147483646 w 1209"/>
                  <a:gd name="T65" fmla="*/ 2147483646 h 785"/>
                  <a:gd name="T66" fmla="*/ 2147483646 w 1209"/>
                  <a:gd name="T67" fmla="*/ 2147483646 h 785"/>
                  <a:gd name="T68" fmla="*/ 2147483646 w 1209"/>
                  <a:gd name="T69" fmla="*/ 2147483646 h 785"/>
                  <a:gd name="T70" fmla="*/ 2147483646 w 1209"/>
                  <a:gd name="T71" fmla="*/ 2147483646 h 785"/>
                  <a:gd name="T72" fmla="*/ 2147483646 w 1209"/>
                  <a:gd name="T73" fmla="*/ 2147483646 h 785"/>
                  <a:gd name="T74" fmla="*/ 2147483646 w 1209"/>
                  <a:gd name="T75" fmla="*/ 2147483646 h 785"/>
                  <a:gd name="T76" fmla="*/ 2147483646 w 1209"/>
                  <a:gd name="T77" fmla="*/ 2147483646 h 785"/>
                  <a:gd name="T78" fmla="*/ 2147483646 w 1209"/>
                  <a:gd name="T79" fmla="*/ 2147483646 h 785"/>
                  <a:gd name="T80" fmla="*/ 2147483646 w 1209"/>
                  <a:gd name="T81" fmla="*/ 2147483646 h 785"/>
                  <a:gd name="T82" fmla="*/ 2147483646 w 1209"/>
                  <a:gd name="T83" fmla="*/ 2147483646 h 785"/>
                  <a:gd name="T84" fmla="*/ 2147483646 w 1209"/>
                  <a:gd name="T85" fmla="*/ 2147483646 h 785"/>
                  <a:gd name="T86" fmla="*/ 2147483646 w 1209"/>
                  <a:gd name="T87" fmla="*/ 2147483646 h 785"/>
                  <a:gd name="T88" fmla="*/ 2147483646 w 1209"/>
                  <a:gd name="T89" fmla="*/ 2147483646 h 785"/>
                  <a:gd name="T90" fmla="*/ 2147483646 w 1209"/>
                  <a:gd name="T91" fmla="*/ 2147483646 h 785"/>
                  <a:gd name="T92" fmla="*/ 2147483646 w 1209"/>
                  <a:gd name="T93" fmla="*/ 2147483646 h 785"/>
                  <a:gd name="T94" fmla="*/ 2147483646 w 1209"/>
                  <a:gd name="T95" fmla="*/ 2147483646 h 785"/>
                  <a:gd name="T96" fmla="*/ 2147483646 w 1209"/>
                  <a:gd name="T97" fmla="*/ 2147483646 h 785"/>
                  <a:gd name="T98" fmla="*/ 2147483646 w 1209"/>
                  <a:gd name="T99" fmla="*/ 2147483646 h 785"/>
                  <a:gd name="T100" fmla="*/ 2147483646 w 1209"/>
                  <a:gd name="T101" fmla="*/ 2147483646 h 785"/>
                  <a:gd name="T102" fmla="*/ 2147483646 w 1209"/>
                  <a:gd name="T103" fmla="*/ 2147483646 h 785"/>
                  <a:gd name="T104" fmla="*/ 2147483646 w 1209"/>
                  <a:gd name="T105" fmla="*/ 2147483646 h 785"/>
                  <a:gd name="T106" fmla="*/ 2147483646 w 1209"/>
                  <a:gd name="T107" fmla="*/ 2147483646 h 785"/>
                  <a:gd name="T108" fmla="*/ 2147483646 w 1209"/>
                  <a:gd name="T109" fmla="*/ 2147483646 h 785"/>
                  <a:gd name="T110" fmla="*/ 2147483646 w 1209"/>
                  <a:gd name="T111" fmla="*/ 2147483646 h 785"/>
                  <a:gd name="T112" fmla="*/ 2147483646 w 1209"/>
                  <a:gd name="T113" fmla="*/ 2147483646 h 785"/>
                  <a:gd name="T114" fmla="*/ 2147483646 w 1209"/>
                  <a:gd name="T115" fmla="*/ 2147483646 h 785"/>
                  <a:gd name="T116" fmla="*/ 2147483646 w 1209"/>
                  <a:gd name="T117" fmla="*/ 2147483646 h 785"/>
                  <a:gd name="T118" fmla="*/ 2147483646 w 1209"/>
                  <a:gd name="T119" fmla="*/ 2147483646 h 785"/>
                  <a:gd name="T120" fmla="*/ 2147483646 w 1209"/>
                  <a:gd name="T121" fmla="*/ 2147483646 h 785"/>
                  <a:gd name="T122" fmla="*/ 2147483646 w 1209"/>
                  <a:gd name="T123" fmla="*/ 2147483646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37" name="Freeform 36"/>
              <p:cNvSpPr/>
              <p:nvPr/>
            </p:nvSpPr>
            <p:spPr bwMode="invGray">
              <a:xfrm>
                <a:off x="612453" y="1297462"/>
                <a:ext cx="1681327" cy="1405164"/>
              </a:xfrm>
              <a:custGeom>
                <a:avLst/>
                <a:gdLst>
                  <a:gd name="T0" fmla="*/ 2147483646 w 1273"/>
                  <a:gd name="T1" fmla="*/ 2147483646 h 1033"/>
                  <a:gd name="T2" fmla="*/ 2147483646 w 1273"/>
                  <a:gd name="T3" fmla="*/ 2147483646 h 1033"/>
                  <a:gd name="T4" fmla="*/ 2147483646 w 1273"/>
                  <a:gd name="T5" fmla="*/ 2147483646 h 1033"/>
                  <a:gd name="T6" fmla="*/ 2147483646 w 1273"/>
                  <a:gd name="T7" fmla="*/ 2147483646 h 1033"/>
                  <a:gd name="T8" fmla="*/ 2147483646 w 1273"/>
                  <a:gd name="T9" fmla="*/ 2147483646 h 1033"/>
                  <a:gd name="T10" fmla="*/ 2147483646 w 1273"/>
                  <a:gd name="T11" fmla="*/ 2147483646 h 1033"/>
                  <a:gd name="T12" fmla="*/ 2147483646 w 1273"/>
                  <a:gd name="T13" fmla="*/ 2147483646 h 1033"/>
                  <a:gd name="T14" fmla="*/ 2147483646 w 1273"/>
                  <a:gd name="T15" fmla="*/ 2147483646 h 1033"/>
                  <a:gd name="T16" fmla="*/ 2147483646 w 1273"/>
                  <a:gd name="T17" fmla="*/ 2147483646 h 1033"/>
                  <a:gd name="T18" fmla="*/ 2147483646 w 1273"/>
                  <a:gd name="T19" fmla="*/ 2147483646 h 1033"/>
                  <a:gd name="T20" fmla="*/ 2147483646 w 1273"/>
                  <a:gd name="T21" fmla="*/ 2147483646 h 1033"/>
                  <a:gd name="T22" fmla="*/ 2147483646 w 1273"/>
                  <a:gd name="T23" fmla="*/ 2147483646 h 1033"/>
                  <a:gd name="T24" fmla="*/ 2147483646 w 1273"/>
                  <a:gd name="T25" fmla="*/ 2147483646 h 1033"/>
                  <a:gd name="T26" fmla="*/ 2147483646 w 1273"/>
                  <a:gd name="T27" fmla="*/ 2147483646 h 1033"/>
                  <a:gd name="T28" fmla="*/ 2147483646 w 1273"/>
                  <a:gd name="T29" fmla="*/ 2147483646 h 1033"/>
                  <a:gd name="T30" fmla="*/ 2147483646 w 1273"/>
                  <a:gd name="T31" fmla="*/ 2147483646 h 1033"/>
                  <a:gd name="T32" fmla="*/ 2147483646 w 1273"/>
                  <a:gd name="T33" fmla="*/ 2147483646 h 1033"/>
                  <a:gd name="T34" fmla="*/ 2147483646 w 1273"/>
                  <a:gd name="T35" fmla="*/ 2147483646 h 1033"/>
                  <a:gd name="T36" fmla="*/ 2147483646 w 1273"/>
                  <a:gd name="T37" fmla="*/ 2147483646 h 1033"/>
                  <a:gd name="T38" fmla="*/ 2147483646 w 1273"/>
                  <a:gd name="T39" fmla="*/ 2147483646 h 1033"/>
                  <a:gd name="T40" fmla="*/ 2147483646 w 1273"/>
                  <a:gd name="T41" fmla="*/ 2147483646 h 1033"/>
                  <a:gd name="T42" fmla="*/ 2147483646 w 1273"/>
                  <a:gd name="T43" fmla="*/ 2147483646 h 1033"/>
                  <a:gd name="T44" fmla="*/ 2147483646 w 1273"/>
                  <a:gd name="T45" fmla="*/ 2147483646 h 1033"/>
                  <a:gd name="T46" fmla="*/ 2147483646 w 1273"/>
                  <a:gd name="T47" fmla="*/ 2147483646 h 1033"/>
                  <a:gd name="T48" fmla="*/ 2147483646 w 1273"/>
                  <a:gd name="T49" fmla="*/ 2147483646 h 1033"/>
                  <a:gd name="T50" fmla="*/ 0 w 1273"/>
                  <a:gd name="T51" fmla="*/ 2147483646 h 1033"/>
                  <a:gd name="T52" fmla="*/ 2147483646 w 1273"/>
                  <a:gd name="T53" fmla="*/ 2147483646 h 1033"/>
                  <a:gd name="T54" fmla="*/ 2147483646 w 1273"/>
                  <a:gd name="T55" fmla="*/ 2147483646 h 1033"/>
                  <a:gd name="T56" fmla="*/ 2147483646 w 1273"/>
                  <a:gd name="T57" fmla="*/ 2147483646 h 1033"/>
                  <a:gd name="T58" fmla="*/ 0 w 1273"/>
                  <a:gd name="T59" fmla="*/ 2147483646 h 1033"/>
                  <a:gd name="T60" fmla="*/ 2147483646 w 1273"/>
                  <a:gd name="T61" fmla="*/ 2147483646 h 1033"/>
                  <a:gd name="T62" fmla="*/ 2147483646 w 1273"/>
                  <a:gd name="T63" fmla="*/ 2147483646 h 1033"/>
                  <a:gd name="T64" fmla="*/ 2147483646 w 1273"/>
                  <a:gd name="T65" fmla="*/ 2147483646 h 1033"/>
                  <a:gd name="T66" fmla="*/ 2147483646 w 1273"/>
                  <a:gd name="T67" fmla="*/ 2147483646 h 1033"/>
                  <a:gd name="T68" fmla="*/ 2147483646 w 1273"/>
                  <a:gd name="T69" fmla="*/ 2147483646 h 1033"/>
                  <a:gd name="T70" fmla="*/ 2147483646 w 1273"/>
                  <a:gd name="T71" fmla="*/ 2147483646 h 1033"/>
                  <a:gd name="T72" fmla="*/ 2147483646 w 1273"/>
                  <a:gd name="T73" fmla="*/ 2147483646 h 1033"/>
                  <a:gd name="T74" fmla="*/ 2147483646 w 1273"/>
                  <a:gd name="T75" fmla="*/ 2147483646 h 1033"/>
                  <a:gd name="T76" fmla="*/ 2147483646 w 1273"/>
                  <a:gd name="T77" fmla="*/ 2147483646 h 1033"/>
                  <a:gd name="T78" fmla="*/ 2147483646 w 1273"/>
                  <a:gd name="T79" fmla="*/ 2147483646 h 1033"/>
                  <a:gd name="T80" fmla="*/ 2147483646 w 1273"/>
                  <a:gd name="T81" fmla="*/ 2147483646 h 1033"/>
                  <a:gd name="T82" fmla="*/ 2147483646 w 1273"/>
                  <a:gd name="T83" fmla="*/ 2147483646 h 1033"/>
                  <a:gd name="T84" fmla="*/ 2147483646 w 1273"/>
                  <a:gd name="T85" fmla="*/ 2147483646 h 1033"/>
                  <a:gd name="T86" fmla="*/ 2147483646 w 1273"/>
                  <a:gd name="T87" fmla="*/ 2147483646 h 1033"/>
                  <a:gd name="T88" fmla="*/ 2147483646 w 1273"/>
                  <a:gd name="T89" fmla="*/ 0 h 1033"/>
                  <a:gd name="T90" fmla="*/ 2147483646 w 1273"/>
                  <a:gd name="T91" fmla="*/ 2147483646 h 1033"/>
                  <a:gd name="T92" fmla="*/ 2147483646 w 1273"/>
                  <a:gd name="T93" fmla="*/ 2147483646 h 1033"/>
                  <a:gd name="T94" fmla="*/ 2147483646 w 1273"/>
                  <a:gd name="T95" fmla="*/ 2147483646 h 1033"/>
                  <a:gd name="T96" fmla="*/ 2147483646 w 1273"/>
                  <a:gd name="T97" fmla="*/ 2147483646 h 1033"/>
                  <a:gd name="T98" fmla="*/ 2147483646 w 1273"/>
                  <a:gd name="T99" fmla="*/ 2147483646 h 1033"/>
                  <a:gd name="T100" fmla="*/ 2147483646 w 1273"/>
                  <a:gd name="T101" fmla="*/ 2147483646 h 1033"/>
                  <a:gd name="T102" fmla="*/ 2147483646 w 1273"/>
                  <a:gd name="T103" fmla="*/ 2147483646 h 1033"/>
                  <a:gd name="T104" fmla="*/ 2147483646 w 1273"/>
                  <a:gd name="T105" fmla="*/ 2147483646 h 1033"/>
                  <a:gd name="T106" fmla="*/ 2147483646 w 1273"/>
                  <a:gd name="T107" fmla="*/ 2147483646 h 1033"/>
                  <a:gd name="T108" fmla="*/ 2147483646 w 1273"/>
                  <a:gd name="T109" fmla="*/ 2147483646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38" name="Freeform 15"/>
              <p:cNvSpPr/>
              <p:nvPr/>
            </p:nvSpPr>
            <p:spPr bwMode="gray">
              <a:xfrm>
                <a:off x="3737797" y="2927320"/>
                <a:ext cx="475336" cy="436151"/>
              </a:xfrm>
              <a:custGeom>
                <a:avLst/>
                <a:gdLst>
                  <a:gd name="T0" fmla="*/ 2147483646 w 361"/>
                  <a:gd name="T1" fmla="*/ 0 h 321"/>
                  <a:gd name="T2" fmla="*/ 2147483646 w 361"/>
                  <a:gd name="T3" fmla="*/ 0 h 321"/>
                  <a:gd name="T4" fmla="*/ 2147483646 w 361"/>
                  <a:gd name="T5" fmla="*/ 2147483646 h 321"/>
                  <a:gd name="T6" fmla="*/ 2147483646 w 361"/>
                  <a:gd name="T7" fmla="*/ 2147483646 h 321"/>
                  <a:gd name="T8" fmla="*/ 2147483646 w 361"/>
                  <a:gd name="T9" fmla="*/ 2147483646 h 321"/>
                  <a:gd name="T10" fmla="*/ 2147483646 w 361"/>
                  <a:gd name="T11" fmla="*/ 2147483646 h 321"/>
                  <a:gd name="T12" fmla="*/ 2147483646 w 361"/>
                  <a:gd name="T13" fmla="*/ 2147483646 h 321"/>
                  <a:gd name="T14" fmla="*/ 2147483646 w 361"/>
                  <a:gd name="T15" fmla="*/ 2147483646 h 321"/>
                  <a:gd name="T16" fmla="*/ 2147483646 w 361"/>
                  <a:gd name="T17" fmla="*/ 2147483646 h 321"/>
                  <a:gd name="T18" fmla="*/ 2147483646 w 361"/>
                  <a:gd name="T19" fmla="*/ 2147483646 h 321"/>
                  <a:gd name="T20" fmla="*/ 2147483646 w 361"/>
                  <a:gd name="T21" fmla="*/ 2147483646 h 321"/>
                  <a:gd name="T22" fmla="*/ 0 w 361"/>
                  <a:gd name="T23" fmla="*/ 2147483646 h 321"/>
                  <a:gd name="T24" fmla="*/ 2147483646 w 361"/>
                  <a:gd name="T25" fmla="*/ 2147483646 h 321"/>
                  <a:gd name="T26" fmla="*/ 2147483646 w 361"/>
                  <a:gd name="T27" fmla="*/ 2147483646 h 321"/>
                  <a:gd name="T28" fmla="*/ 2147483646 w 361"/>
                  <a:gd name="T29" fmla="*/ 2147483646 h 321"/>
                  <a:gd name="T30" fmla="*/ 2147483646 w 361"/>
                  <a:gd name="T31" fmla="*/ 2147483646 h 321"/>
                  <a:gd name="T32" fmla="*/ 2147483646 w 361"/>
                  <a:gd name="T33" fmla="*/ 2147483646 h 321"/>
                  <a:gd name="T34" fmla="*/ 2147483646 w 361"/>
                  <a:gd name="T35" fmla="*/ 2147483646 h 321"/>
                  <a:gd name="T36" fmla="*/ 2147483646 w 361"/>
                  <a:gd name="T37" fmla="*/ 2147483646 h 321"/>
                  <a:gd name="T38" fmla="*/ 2147483646 w 361"/>
                  <a:gd name="T39" fmla="*/ 2147483646 h 321"/>
                  <a:gd name="T40" fmla="*/ 2147483646 w 361"/>
                  <a:gd name="T41" fmla="*/ 2147483646 h 321"/>
                  <a:gd name="T42" fmla="*/ 2147483646 w 361"/>
                  <a:gd name="T43" fmla="*/ 2147483646 h 321"/>
                  <a:gd name="T44" fmla="*/ 2147483646 w 361"/>
                  <a:gd name="T45" fmla="*/ 2147483646 h 321"/>
                  <a:gd name="T46" fmla="*/ 2147483646 w 361"/>
                  <a:gd name="T47" fmla="*/ 2147483646 h 321"/>
                  <a:gd name="T48" fmla="*/ 2147483646 w 361"/>
                  <a:gd name="T49" fmla="*/ 2147483646 h 321"/>
                  <a:gd name="T50" fmla="*/ 2147483646 w 361"/>
                  <a:gd name="T51" fmla="*/ 2147483646 h 321"/>
                  <a:gd name="T52" fmla="*/ 2147483646 w 361"/>
                  <a:gd name="T53" fmla="*/ 2147483646 h 321"/>
                  <a:gd name="T54" fmla="*/ 2147483646 w 361"/>
                  <a:gd name="T55" fmla="*/ 2147483646 h 321"/>
                  <a:gd name="T56" fmla="*/ 2147483646 w 361"/>
                  <a:gd name="T57" fmla="*/ 2147483646 h 321"/>
                  <a:gd name="T58" fmla="*/ 2147483646 w 361"/>
                  <a:gd name="T59" fmla="*/ 2147483646 h 321"/>
                  <a:gd name="T60" fmla="*/ 2147483646 w 361"/>
                  <a:gd name="T61" fmla="*/ 2147483646 h 321"/>
                  <a:gd name="T62" fmla="*/ 2147483646 w 361"/>
                  <a:gd name="T63" fmla="*/ 2147483646 h 321"/>
                  <a:gd name="T64" fmla="*/ 2147483646 w 361"/>
                  <a:gd name="T65" fmla="*/ 2147483646 h 321"/>
                  <a:gd name="T66" fmla="*/ 2147483646 w 361"/>
                  <a:gd name="T67" fmla="*/ 2147483646 h 321"/>
                  <a:gd name="T68" fmla="*/ 2147483646 w 361"/>
                  <a:gd name="T69" fmla="*/ 2147483646 h 321"/>
                  <a:gd name="T70" fmla="*/ 2147483646 w 361"/>
                  <a:gd name="T71" fmla="*/ 2147483646 h 321"/>
                  <a:gd name="T72" fmla="*/ 2147483646 w 361"/>
                  <a:gd name="T73" fmla="*/ 2147483646 h 321"/>
                  <a:gd name="T74" fmla="*/ 2147483646 w 361"/>
                  <a:gd name="T75" fmla="*/ 2147483646 h 321"/>
                  <a:gd name="T76" fmla="*/ 2147483646 w 361"/>
                  <a:gd name="T77" fmla="*/ 2147483646 h 321"/>
                  <a:gd name="T78" fmla="*/ 2147483646 w 361"/>
                  <a:gd name="T79" fmla="*/ 2147483646 h 321"/>
                  <a:gd name="T80" fmla="*/ 2147483646 w 361"/>
                  <a:gd name="T81" fmla="*/ 2147483646 h 321"/>
                  <a:gd name="T82" fmla="*/ 2147483646 w 361"/>
                  <a:gd name="T83" fmla="*/ 2147483646 h 321"/>
                  <a:gd name="T84" fmla="*/ 2147483646 w 361"/>
                  <a:gd name="T85" fmla="*/ 2147483646 h 321"/>
                  <a:gd name="T86" fmla="*/ 2147483646 w 361"/>
                  <a:gd name="T87" fmla="*/ 2147483646 h 321"/>
                  <a:gd name="T88" fmla="*/ 2147483646 w 361"/>
                  <a:gd name="T89" fmla="*/ 2147483646 h 321"/>
                  <a:gd name="T90" fmla="*/ 2147483646 w 361"/>
                  <a:gd name="T91" fmla="*/ 2147483646 h 321"/>
                  <a:gd name="T92" fmla="*/ 2147483646 w 361"/>
                  <a:gd name="T93" fmla="*/ 2147483646 h 321"/>
                  <a:gd name="T94" fmla="*/ 2147483646 w 361"/>
                  <a:gd name="T95" fmla="*/ 2147483646 h 321"/>
                  <a:gd name="T96" fmla="*/ 2147483646 w 361"/>
                  <a:gd name="T97" fmla="*/ 2147483646 h 321"/>
                  <a:gd name="T98" fmla="*/ 2147483646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39" name="Freeform 17"/>
              <p:cNvSpPr/>
              <p:nvPr/>
            </p:nvSpPr>
            <p:spPr bwMode="gray">
              <a:xfrm>
                <a:off x="3915222" y="3327827"/>
                <a:ext cx="316693" cy="404108"/>
              </a:xfrm>
              <a:custGeom>
                <a:avLst/>
                <a:gdLst>
                  <a:gd name="T0" fmla="*/ 2147483646 w 241"/>
                  <a:gd name="T1" fmla="*/ 2147483646 h 297"/>
                  <a:gd name="T2" fmla="*/ 2147483646 w 241"/>
                  <a:gd name="T3" fmla="*/ 0 h 297"/>
                  <a:gd name="T4" fmla="*/ 2147483646 w 241"/>
                  <a:gd name="T5" fmla="*/ 2147483646 h 297"/>
                  <a:gd name="T6" fmla="*/ 2147483646 w 241"/>
                  <a:gd name="T7" fmla="*/ 2147483646 h 297"/>
                  <a:gd name="T8" fmla="*/ 2147483646 w 241"/>
                  <a:gd name="T9" fmla="*/ 2147483646 h 297"/>
                  <a:gd name="T10" fmla="*/ 2147483646 w 241"/>
                  <a:gd name="T11" fmla="*/ 2147483646 h 297"/>
                  <a:gd name="T12" fmla="*/ 2147483646 w 241"/>
                  <a:gd name="T13" fmla="*/ 2147483646 h 297"/>
                  <a:gd name="T14" fmla="*/ 2147483646 w 241"/>
                  <a:gd name="T15" fmla="*/ 2147483646 h 297"/>
                  <a:gd name="T16" fmla="*/ 2147483646 w 241"/>
                  <a:gd name="T17" fmla="*/ 2147483646 h 297"/>
                  <a:gd name="T18" fmla="*/ 2147483646 w 241"/>
                  <a:gd name="T19" fmla="*/ 2147483646 h 297"/>
                  <a:gd name="T20" fmla="*/ 2147483646 w 241"/>
                  <a:gd name="T21" fmla="*/ 2147483646 h 297"/>
                  <a:gd name="T22" fmla="*/ 2147483646 w 241"/>
                  <a:gd name="T23" fmla="*/ 2147483646 h 297"/>
                  <a:gd name="T24" fmla="*/ 2147483646 w 241"/>
                  <a:gd name="T25" fmla="*/ 2147483646 h 297"/>
                  <a:gd name="T26" fmla="*/ 2147483646 w 241"/>
                  <a:gd name="T27" fmla="*/ 2147483646 h 297"/>
                  <a:gd name="T28" fmla="*/ 2147483646 w 241"/>
                  <a:gd name="T29" fmla="*/ 2147483646 h 297"/>
                  <a:gd name="T30" fmla="*/ 2147483646 w 241"/>
                  <a:gd name="T31" fmla="*/ 2147483646 h 297"/>
                  <a:gd name="T32" fmla="*/ 0 w 241"/>
                  <a:gd name="T33" fmla="*/ 2147483646 h 297"/>
                  <a:gd name="T34" fmla="*/ 0 w 241"/>
                  <a:gd name="T35" fmla="*/ 2147483646 h 297"/>
                  <a:gd name="T36" fmla="*/ 2147483646 w 241"/>
                  <a:gd name="T37" fmla="*/ 2147483646 h 297"/>
                  <a:gd name="T38" fmla="*/ 2147483646 w 241"/>
                  <a:gd name="T39" fmla="*/ 2147483646 h 297"/>
                  <a:gd name="T40" fmla="*/ 2147483646 w 241"/>
                  <a:gd name="T41" fmla="*/ 2147483646 h 297"/>
                  <a:gd name="T42" fmla="*/ 2147483646 w 241"/>
                  <a:gd name="T43" fmla="*/ 2147483646 h 297"/>
                  <a:gd name="T44" fmla="*/ 2147483646 w 241"/>
                  <a:gd name="T45" fmla="*/ 2147483646 h 297"/>
                  <a:gd name="T46" fmla="*/ 2147483646 w 241"/>
                  <a:gd name="T47" fmla="*/ 2147483646 h 297"/>
                  <a:gd name="T48" fmla="*/ 2147483646 w 241"/>
                  <a:gd name="T49" fmla="*/ 2147483646 h 297"/>
                  <a:gd name="T50" fmla="*/ 2147483646 w 241"/>
                  <a:gd name="T51" fmla="*/ 2147483646 h 297"/>
                  <a:gd name="T52" fmla="*/ 2147483646 w 241"/>
                  <a:gd name="T53" fmla="*/ 2147483646 h 297"/>
                  <a:gd name="T54" fmla="*/ 2147483646 w 241"/>
                  <a:gd name="T55" fmla="*/ 2147483646 h 297"/>
                  <a:gd name="T56" fmla="*/ 2147483646 w 241"/>
                  <a:gd name="T57" fmla="*/ 2147483646 h 297"/>
                  <a:gd name="T58" fmla="*/ 2147483646 w 241"/>
                  <a:gd name="T59" fmla="*/ 2147483646 h 297"/>
                  <a:gd name="T60" fmla="*/ 2147483646 w 241"/>
                  <a:gd name="T61" fmla="*/ 2147483646 h 297"/>
                  <a:gd name="T62" fmla="*/ 2147483646 w 241"/>
                  <a:gd name="T63" fmla="*/ 2147483646 h 297"/>
                  <a:gd name="T64" fmla="*/ 2147483646 w 241"/>
                  <a:gd name="T65" fmla="*/ 2147483646 h 297"/>
                  <a:gd name="T66" fmla="*/ 2147483646 w 241"/>
                  <a:gd name="T67" fmla="*/ 2147483646 h 297"/>
                  <a:gd name="T68" fmla="*/ 2147483646 w 241"/>
                  <a:gd name="T69" fmla="*/ 2147483646 h 297"/>
                  <a:gd name="T70" fmla="*/ 2147483646 w 241"/>
                  <a:gd name="T71" fmla="*/ 2147483646 h 297"/>
                  <a:gd name="T72" fmla="*/ 2147483646 w 241"/>
                  <a:gd name="T73" fmla="*/ 2147483646 h 297"/>
                  <a:gd name="T74" fmla="*/ 2147483646 w 241"/>
                  <a:gd name="T75" fmla="*/ 2147483646 h 297"/>
                  <a:gd name="T76" fmla="*/ 2147483646 w 241"/>
                  <a:gd name="T77" fmla="*/ 2147483646 h 297"/>
                  <a:gd name="T78" fmla="*/ 2147483646 w 241"/>
                  <a:gd name="T79" fmla="*/ 2147483646 h 297"/>
                  <a:gd name="T80" fmla="*/ 2147483646 w 241"/>
                  <a:gd name="T81" fmla="*/ 2147483646 h 297"/>
                  <a:gd name="T82" fmla="*/ 2147483646 w 241"/>
                  <a:gd name="T83" fmla="*/ 2147483646 h 297"/>
                  <a:gd name="T84" fmla="*/ 2147483646 w 241"/>
                  <a:gd name="T85" fmla="*/ 2147483646 h 297"/>
                  <a:gd name="T86" fmla="*/ 2147483646 w 241"/>
                  <a:gd name="T87" fmla="*/ 2147483646 h 297"/>
                  <a:gd name="T88" fmla="*/ 2147483646 w 241"/>
                  <a:gd name="T89" fmla="*/ 2147483646 h 297"/>
                  <a:gd name="T90" fmla="*/ 2147483646 w 241"/>
                  <a:gd name="T91" fmla="*/ 2147483646 h 297"/>
                  <a:gd name="T92" fmla="*/ 2147483646 w 241"/>
                  <a:gd name="T93" fmla="*/ 2147483646 h 297"/>
                  <a:gd name="T94" fmla="*/ 2147483646 w 241"/>
                  <a:gd name="T95" fmla="*/ 2147483646 h 297"/>
                  <a:gd name="T96" fmla="*/ 2147483646 w 241"/>
                  <a:gd name="T97" fmla="*/ 2147483646 h 297"/>
                  <a:gd name="T98" fmla="*/ 2147483646 w 241"/>
                  <a:gd name="T99" fmla="*/ 2147483646 h 297"/>
                  <a:gd name="T100" fmla="*/ 2147483646 w 241"/>
                  <a:gd name="T101" fmla="*/ 2147483646 h 297"/>
                  <a:gd name="T102" fmla="*/ 2147483646 w 241"/>
                  <a:gd name="T103" fmla="*/ 2147483646 h 297"/>
                  <a:gd name="T104" fmla="*/ 2147483646 w 241"/>
                  <a:gd name="T105" fmla="*/ 2147483646 h 297"/>
                  <a:gd name="T106" fmla="*/ 2147483646 w 241"/>
                  <a:gd name="T107" fmla="*/ 2147483646 h 297"/>
                  <a:gd name="T108" fmla="*/ 2147483646 w 241"/>
                  <a:gd name="T109" fmla="*/ 2147483646 h 297"/>
                  <a:gd name="T110" fmla="*/ 2147483646 w 241"/>
                  <a:gd name="T111" fmla="*/ 2147483646 h 297"/>
                  <a:gd name="T112" fmla="*/ 2147483646 w 241"/>
                  <a:gd name="T113" fmla="*/ 2147483646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40" name="Freeform 37"/>
              <p:cNvSpPr/>
              <p:nvPr/>
            </p:nvSpPr>
            <p:spPr bwMode="invGray">
              <a:xfrm>
                <a:off x="4116456" y="3884243"/>
                <a:ext cx="168242" cy="351290"/>
              </a:xfrm>
              <a:custGeom>
                <a:avLst/>
                <a:gdLst>
                  <a:gd name="T0" fmla="*/ 2147483646 w 129"/>
                  <a:gd name="T1" fmla="*/ 2147483646 h 257"/>
                  <a:gd name="T2" fmla="*/ 2147483646 w 129"/>
                  <a:gd name="T3" fmla="*/ 2147483646 h 257"/>
                  <a:gd name="T4" fmla="*/ 2147483646 w 129"/>
                  <a:gd name="T5" fmla="*/ 2147483646 h 257"/>
                  <a:gd name="T6" fmla="*/ 2147483646 w 129"/>
                  <a:gd name="T7" fmla="*/ 2147483646 h 257"/>
                  <a:gd name="T8" fmla="*/ 2147483646 w 129"/>
                  <a:gd name="T9" fmla="*/ 2147483646 h 257"/>
                  <a:gd name="T10" fmla="*/ 2147483646 w 129"/>
                  <a:gd name="T11" fmla="*/ 2147483646 h 257"/>
                  <a:gd name="T12" fmla="*/ 2147483646 w 129"/>
                  <a:gd name="T13" fmla="*/ 2147483646 h 257"/>
                  <a:gd name="T14" fmla="*/ 2147483646 w 129"/>
                  <a:gd name="T15" fmla="*/ 2147483646 h 257"/>
                  <a:gd name="T16" fmla="*/ 2147483646 w 129"/>
                  <a:gd name="T17" fmla="*/ 2147483646 h 257"/>
                  <a:gd name="T18" fmla="*/ 2147483646 w 129"/>
                  <a:gd name="T19" fmla="*/ 0 h 257"/>
                  <a:gd name="T20" fmla="*/ 2147483646 w 129"/>
                  <a:gd name="T21" fmla="*/ 2147483646 h 257"/>
                  <a:gd name="T22" fmla="*/ 2147483646 w 129"/>
                  <a:gd name="T23" fmla="*/ 2147483646 h 257"/>
                  <a:gd name="T24" fmla="*/ 2147483646 w 129"/>
                  <a:gd name="T25" fmla="*/ 2147483646 h 257"/>
                  <a:gd name="T26" fmla="*/ 2147483646 w 129"/>
                  <a:gd name="T27" fmla="*/ 2147483646 h 257"/>
                  <a:gd name="T28" fmla="*/ 2147483646 w 129"/>
                  <a:gd name="T29" fmla="*/ 2147483646 h 257"/>
                  <a:gd name="T30" fmla="*/ 0 w 129"/>
                  <a:gd name="T31" fmla="*/ 2147483646 h 257"/>
                  <a:gd name="T32" fmla="*/ 2147483646 w 129"/>
                  <a:gd name="T33" fmla="*/ 2147483646 h 257"/>
                  <a:gd name="T34" fmla="*/ 2147483646 w 129"/>
                  <a:gd name="T35" fmla="*/ 2147483646 h 257"/>
                  <a:gd name="T36" fmla="*/ 2147483646 w 129"/>
                  <a:gd name="T37" fmla="*/ 2147483646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41" name="Freeform 13"/>
              <p:cNvSpPr/>
              <p:nvPr/>
            </p:nvSpPr>
            <p:spPr bwMode="gray">
              <a:xfrm>
                <a:off x="3723889" y="2413981"/>
                <a:ext cx="45085" cy="55274"/>
              </a:xfrm>
              <a:custGeom>
                <a:avLst/>
                <a:gdLst>
                  <a:gd name="T0" fmla="*/ 2147483646 w 33"/>
                  <a:gd name="T1" fmla="*/ 2147483646 h 41"/>
                  <a:gd name="T2" fmla="*/ 2147483646 w 33"/>
                  <a:gd name="T3" fmla="*/ 2147483646 h 41"/>
                  <a:gd name="T4" fmla="*/ 2147483646 w 33"/>
                  <a:gd name="T5" fmla="*/ 2147483646 h 41"/>
                  <a:gd name="T6" fmla="*/ 0 w 33"/>
                  <a:gd name="T7" fmla="*/ 0 h 41"/>
                  <a:gd name="T8" fmla="*/ 2147483646 w 33"/>
                  <a:gd name="T9" fmla="*/ 2147483646 h 41"/>
                  <a:gd name="T10" fmla="*/ 2147483646 w 33"/>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41">
                    <a:moveTo>
                      <a:pt x="32" y="40"/>
                    </a:moveTo>
                    <a:lnTo>
                      <a:pt x="8" y="40"/>
                    </a:lnTo>
                    <a:lnTo>
                      <a:pt x="8" y="24"/>
                    </a:lnTo>
                    <a:lnTo>
                      <a:pt x="0" y="0"/>
                    </a:lnTo>
                    <a:lnTo>
                      <a:pt x="24" y="8"/>
                    </a:lnTo>
                    <a:lnTo>
                      <a:pt x="32" y="40"/>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42" name="Freeform 11"/>
              <p:cNvSpPr/>
              <p:nvPr/>
            </p:nvSpPr>
            <p:spPr bwMode="gray">
              <a:xfrm>
                <a:off x="3628225" y="2316945"/>
                <a:ext cx="149549" cy="174417"/>
              </a:xfrm>
              <a:custGeom>
                <a:avLst/>
                <a:gdLst>
                  <a:gd name="T0" fmla="*/ 2147483646 w 113"/>
                  <a:gd name="T1" fmla="*/ 2147483646 h 129"/>
                  <a:gd name="T2" fmla="*/ 2147483646 w 113"/>
                  <a:gd name="T3" fmla="*/ 2147483646 h 129"/>
                  <a:gd name="T4" fmla="*/ 2147483646 w 113"/>
                  <a:gd name="T5" fmla="*/ 2147483646 h 129"/>
                  <a:gd name="T6" fmla="*/ 2147483646 w 113"/>
                  <a:gd name="T7" fmla="*/ 2147483646 h 129"/>
                  <a:gd name="T8" fmla="*/ 2147483646 w 113"/>
                  <a:gd name="T9" fmla="*/ 0 h 129"/>
                  <a:gd name="T10" fmla="*/ 2147483646 w 113"/>
                  <a:gd name="T11" fmla="*/ 0 h 129"/>
                  <a:gd name="T12" fmla="*/ 2147483646 w 113"/>
                  <a:gd name="T13" fmla="*/ 2147483646 h 129"/>
                  <a:gd name="T14" fmla="*/ 2147483646 w 113"/>
                  <a:gd name="T15" fmla="*/ 2147483646 h 129"/>
                  <a:gd name="T16" fmla="*/ 0 w 113"/>
                  <a:gd name="T17" fmla="*/ 2147483646 h 129"/>
                  <a:gd name="T18" fmla="*/ 0 w 113"/>
                  <a:gd name="T19" fmla="*/ 2147483646 h 129"/>
                  <a:gd name="T20" fmla="*/ 2147483646 w 113"/>
                  <a:gd name="T21" fmla="*/ 2147483646 h 129"/>
                  <a:gd name="T22" fmla="*/ 2147483646 w 113"/>
                  <a:gd name="T23" fmla="*/ 2147483646 h 129"/>
                  <a:gd name="T24" fmla="*/ 2147483646 w 113"/>
                  <a:gd name="T25" fmla="*/ 2147483646 h 129"/>
                  <a:gd name="T26" fmla="*/ 2147483646 w 113"/>
                  <a:gd name="T27" fmla="*/ 2147483646 h 129"/>
                  <a:gd name="T28" fmla="*/ 2147483646 w 113"/>
                  <a:gd name="T29" fmla="*/ 2147483646 h 129"/>
                  <a:gd name="T30" fmla="*/ 2147483646 w 113"/>
                  <a:gd name="T31" fmla="*/ 2147483646 h 129"/>
                  <a:gd name="T32" fmla="*/ 2147483646 w 113"/>
                  <a:gd name="T33" fmla="*/ 2147483646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43" name="Freeform 12"/>
              <p:cNvSpPr/>
              <p:nvPr/>
            </p:nvSpPr>
            <p:spPr bwMode="gray">
              <a:xfrm>
                <a:off x="3723890" y="2402924"/>
                <a:ext cx="117661" cy="164590"/>
              </a:xfrm>
              <a:custGeom>
                <a:avLst/>
                <a:gdLst>
                  <a:gd name="T0" fmla="*/ 2147483646 w 89"/>
                  <a:gd name="T1" fmla="*/ 2147483646 h 121"/>
                  <a:gd name="T2" fmla="*/ 2147483646 w 89"/>
                  <a:gd name="T3" fmla="*/ 2147483646 h 121"/>
                  <a:gd name="T4" fmla="*/ 2147483646 w 89"/>
                  <a:gd name="T5" fmla="*/ 2147483646 h 121"/>
                  <a:gd name="T6" fmla="*/ 2147483646 w 89"/>
                  <a:gd name="T7" fmla="*/ 2147483646 h 121"/>
                  <a:gd name="T8" fmla="*/ 2147483646 w 89"/>
                  <a:gd name="T9" fmla="*/ 0 h 121"/>
                  <a:gd name="T10" fmla="*/ 2147483646 w 89"/>
                  <a:gd name="T11" fmla="*/ 2147483646 h 121"/>
                  <a:gd name="T12" fmla="*/ 2147483646 w 89"/>
                  <a:gd name="T13" fmla="*/ 2147483646 h 121"/>
                  <a:gd name="T14" fmla="*/ 2147483646 w 89"/>
                  <a:gd name="T15" fmla="*/ 2147483646 h 121"/>
                  <a:gd name="T16" fmla="*/ 0 w 89"/>
                  <a:gd name="T17" fmla="*/ 2147483646 h 121"/>
                  <a:gd name="T18" fmla="*/ 2147483646 w 89"/>
                  <a:gd name="T19" fmla="*/ 2147483646 h 121"/>
                  <a:gd name="T20" fmla="*/ 2147483646 w 89"/>
                  <a:gd name="T21" fmla="*/ 2147483646 h 121"/>
                  <a:gd name="T22" fmla="*/ 2147483646 w 89"/>
                  <a:gd name="T23" fmla="*/ 2147483646 h 121"/>
                  <a:gd name="T24" fmla="*/ 2147483646 w 89"/>
                  <a:gd name="T25" fmla="*/ 2147483646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sp>
            <p:nvSpPr>
              <p:cNvPr id="44" name="Freeform 16"/>
              <p:cNvSpPr/>
              <p:nvPr/>
            </p:nvSpPr>
            <p:spPr bwMode="invGray">
              <a:xfrm>
                <a:off x="4126345" y="3275005"/>
                <a:ext cx="84671" cy="74927"/>
              </a:xfrm>
              <a:custGeom>
                <a:avLst/>
                <a:gdLst>
                  <a:gd name="T0" fmla="*/ 2147483646 w 65"/>
                  <a:gd name="T1" fmla="*/ 0 h 57"/>
                  <a:gd name="T2" fmla="*/ 0 w 65"/>
                  <a:gd name="T3" fmla="*/ 2147483646 h 57"/>
                  <a:gd name="T4" fmla="*/ 2147483646 w 65"/>
                  <a:gd name="T5" fmla="*/ 2147483646 h 57"/>
                  <a:gd name="T6" fmla="*/ 2147483646 w 65"/>
                  <a:gd name="T7" fmla="*/ 2147483646 h 57"/>
                  <a:gd name="T8" fmla="*/ 2147483646 w 65"/>
                  <a:gd name="T9" fmla="*/ 2147483646 h 57"/>
                  <a:gd name="T10" fmla="*/ 2147483646 w 65"/>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57">
                    <a:moveTo>
                      <a:pt x="24" y="0"/>
                    </a:moveTo>
                    <a:lnTo>
                      <a:pt x="0" y="40"/>
                    </a:lnTo>
                    <a:lnTo>
                      <a:pt x="24" y="56"/>
                    </a:lnTo>
                    <a:lnTo>
                      <a:pt x="64" y="40"/>
                    </a:lnTo>
                    <a:lnTo>
                      <a:pt x="64" y="24"/>
                    </a:lnTo>
                    <a:lnTo>
                      <a:pt x="24" y="0"/>
                    </a:lnTo>
                  </a:path>
                </a:pathLst>
              </a:custGeom>
              <a:grpFill/>
              <a:ln w="12700" cap="rnd" cmpd="sng">
                <a:solidFill>
                  <a:schemeClr val="bg1"/>
                </a:solidFill>
                <a:prstDash val="solid"/>
                <a:round/>
              </a:ln>
              <a:effectLst/>
            </p:spPr>
            <p:txBody>
              <a:bodyPr/>
              <a:lstStyle/>
              <a:p>
                <a:endParaRPr lang="zh-CN" altLang="en-US" sz="1600">
                  <a:solidFill>
                    <a:schemeClr val="bg1"/>
                  </a:solidFill>
                </a:endParaRPr>
              </a:p>
            </p:txBody>
          </p:sp>
        </p:grpSp>
        <p:grpSp>
          <p:nvGrpSpPr>
            <p:cNvPr id="2" name="组合 1"/>
            <p:cNvGrpSpPr/>
            <p:nvPr/>
          </p:nvGrpSpPr>
          <p:grpSpPr>
            <a:xfrm>
              <a:off x="6466709" y="6061710"/>
              <a:ext cx="466647" cy="663520"/>
              <a:chOff x="6466709" y="6061710"/>
              <a:chExt cx="466647" cy="663520"/>
            </a:xfrm>
          </p:grpSpPr>
          <p:sp>
            <p:nvSpPr>
              <p:cNvPr id="107" name="Freeform 71"/>
              <p:cNvSpPr>
                <a:spLocks noEditPoints="1"/>
              </p:cNvSpPr>
              <p:nvPr/>
            </p:nvSpPr>
            <p:spPr bwMode="auto">
              <a:xfrm>
                <a:off x="6466709" y="6061710"/>
                <a:ext cx="430189" cy="240617"/>
              </a:xfrm>
              <a:custGeom>
                <a:avLst/>
                <a:gdLst>
                  <a:gd name="T0" fmla="*/ 2147483647 w 298"/>
                  <a:gd name="T1" fmla="*/ 2147483647 h 172"/>
                  <a:gd name="T2" fmla="*/ 2147483647 w 298"/>
                  <a:gd name="T3" fmla="*/ 2147483647 h 172"/>
                  <a:gd name="T4" fmla="*/ 2147483647 w 298"/>
                  <a:gd name="T5" fmla="*/ 2147483647 h 172"/>
                  <a:gd name="T6" fmla="*/ 2147483647 w 298"/>
                  <a:gd name="T7" fmla="*/ 2147483647 h 172"/>
                  <a:gd name="T8" fmla="*/ 2147483647 w 298"/>
                  <a:gd name="T9" fmla="*/ 2147483647 h 172"/>
                  <a:gd name="T10" fmla="*/ 2147483647 w 298"/>
                  <a:gd name="T11" fmla="*/ 2147483647 h 172"/>
                  <a:gd name="T12" fmla="*/ 2147483647 w 298"/>
                  <a:gd name="T13" fmla="*/ 0 h 172"/>
                  <a:gd name="T14" fmla="*/ 2147483647 w 298"/>
                  <a:gd name="T15" fmla="*/ 2147483647 h 172"/>
                  <a:gd name="T16" fmla="*/ 2147483647 w 298"/>
                  <a:gd name="T17" fmla="*/ 2147483647 h 172"/>
                  <a:gd name="T18" fmla="*/ 2147483647 w 298"/>
                  <a:gd name="T19" fmla="*/ 2147483647 h 172"/>
                  <a:gd name="T20" fmla="*/ 2147483647 w 298"/>
                  <a:gd name="T21" fmla="*/ 2147483647 h 172"/>
                  <a:gd name="T22" fmla="*/ 2147483647 w 298"/>
                  <a:gd name="T23" fmla="*/ 0 h 172"/>
                  <a:gd name="T24" fmla="*/ 2147483647 w 298"/>
                  <a:gd name="T25" fmla="*/ 2147483647 h 172"/>
                  <a:gd name="T26" fmla="*/ 2147483647 w 298"/>
                  <a:gd name="T27" fmla="*/ 2147483647 h 172"/>
                  <a:gd name="T28" fmla="*/ 2147483647 w 298"/>
                  <a:gd name="T29" fmla="*/ 2147483647 h 172"/>
                  <a:gd name="T30" fmla="*/ 2147483647 w 298"/>
                  <a:gd name="T31" fmla="*/ 0 h 172"/>
                  <a:gd name="T32" fmla="*/ 2147483647 w 298"/>
                  <a:gd name="T33" fmla="*/ 2147483647 h 172"/>
                  <a:gd name="T34" fmla="*/ 2147483647 w 298"/>
                  <a:gd name="T35" fmla="*/ 2147483647 h 172"/>
                  <a:gd name="T36" fmla="*/ 2147483647 w 298"/>
                  <a:gd name="T37" fmla="*/ 2147483647 h 172"/>
                  <a:gd name="T38" fmla="*/ 2147483647 w 298"/>
                  <a:gd name="T39" fmla="*/ 2147483647 h 172"/>
                  <a:gd name="T40" fmla="*/ 0 w 298"/>
                  <a:gd name="T41" fmla="*/ 2147483647 h 172"/>
                  <a:gd name="T42" fmla="*/ 2147483647 w 298"/>
                  <a:gd name="T43" fmla="*/ 2147483647 h 172"/>
                  <a:gd name="T44" fmla="*/ 2147483647 w 298"/>
                  <a:gd name="T45" fmla="*/ 2147483647 h 172"/>
                  <a:gd name="T46" fmla="*/ 2147483647 w 298"/>
                  <a:gd name="T47" fmla="*/ 2147483647 h 172"/>
                  <a:gd name="T48" fmla="*/ 2147483647 w 298"/>
                  <a:gd name="T49" fmla="*/ 2147483647 h 172"/>
                  <a:gd name="T50" fmla="*/ 2147483647 w 298"/>
                  <a:gd name="T51" fmla="*/ 2147483647 h 172"/>
                  <a:gd name="T52" fmla="*/ 2147483647 w 298"/>
                  <a:gd name="T53" fmla="*/ 2147483647 h 172"/>
                  <a:gd name="T54" fmla="*/ 2147483647 w 298"/>
                  <a:gd name="T55" fmla="*/ 2147483647 h 172"/>
                  <a:gd name="T56" fmla="*/ 2147483647 w 298"/>
                  <a:gd name="T57" fmla="*/ 2147483647 h 172"/>
                  <a:gd name="T58" fmla="*/ 2147483647 w 298"/>
                  <a:gd name="T59" fmla="*/ 2147483647 h 172"/>
                  <a:gd name="T60" fmla="*/ 2147483647 w 298"/>
                  <a:gd name="T61" fmla="*/ 2147483647 h 172"/>
                  <a:gd name="T62" fmla="*/ 2147483647 w 298"/>
                  <a:gd name="T63" fmla="*/ 2147483647 h 172"/>
                  <a:gd name="T64" fmla="*/ 2147483647 w 298"/>
                  <a:gd name="T65" fmla="*/ 2147483647 h 172"/>
                  <a:gd name="T66" fmla="*/ 2147483647 w 298"/>
                  <a:gd name="T67" fmla="*/ 2147483647 h 172"/>
                  <a:gd name="T68" fmla="*/ 2147483647 w 298"/>
                  <a:gd name="T69" fmla="*/ 2147483647 h 172"/>
                  <a:gd name="T70" fmla="*/ 2147483647 w 298"/>
                  <a:gd name="T71" fmla="*/ 2147483647 h 172"/>
                  <a:gd name="T72" fmla="*/ 2147483647 w 298"/>
                  <a:gd name="T73" fmla="*/ 2147483647 h 172"/>
                  <a:gd name="T74" fmla="*/ 2147483647 w 298"/>
                  <a:gd name="T75" fmla="*/ 2147483647 h 172"/>
                  <a:gd name="T76" fmla="*/ 2147483647 w 298"/>
                  <a:gd name="T77" fmla="*/ 2147483647 h 172"/>
                  <a:gd name="T78" fmla="*/ 2147483647 w 298"/>
                  <a:gd name="T79" fmla="*/ 2147483647 h 172"/>
                  <a:gd name="T80" fmla="*/ 2147483647 w 298"/>
                  <a:gd name="T81" fmla="*/ 2147483647 h 172"/>
                  <a:gd name="T82" fmla="*/ 2147483647 w 298"/>
                  <a:gd name="T83" fmla="*/ 2147483647 h 172"/>
                  <a:gd name="T84" fmla="*/ 2147483647 w 298"/>
                  <a:gd name="T85" fmla="*/ 2147483647 h 172"/>
                  <a:gd name="T86" fmla="*/ 2147483647 w 298"/>
                  <a:gd name="T87" fmla="*/ 2147483647 h 172"/>
                  <a:gd name="T88" fmla="*/ 2147483647 w 298"/>
                  <a:gd name="T89" fmla="*/ 2147483647 h 172"/>
                  <a:gd name="T90" fmla="*/ 2147483647 w 298"/>
                  <a:gd name="T91" fmla="*/ 2147483647 h 172"/>
                  <a:gd name="T92" fmla="*/ 2147483647 w 298"/>
                  <a:gd name="T93" fmla="*/ 2147483647 h 172"/>
                  <a:gd name="T94" fmla="*/ 2147483647 w 298"/>
                  <a:gd name="T95" fmla="*/ 2147483647 h 172"/>
                  <a:gd name="T96" fmla="*/ 2147483647 w 298"/>
                  <a:gd name="T97" fmla="*/ 2147483647 h 172"/>
                  <a:gd name="T98" fmla="*/ 2147483647 w 298"/>
                  <a:gd name="T99" fmla="*/ 2147483647 h 172"/>
                  <a:gd name="T100" fmla="*/ 2147483647 w 298"/>
                  <a:gd name="T101" fmla="*/ 2147483647 h 1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8"/>
                  <a:gd name="T154" fmla="*/ 0 h 172"/>
                  <a:gd name="T155" fmla="*/ 298 w 298"/>
                  <a:gd name="T156" fmla="*/ 172 h 1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8" h="172">
                    <a:moveTo>
                      <a:pt x="77" y="172"/>
                    </a:moveTo>
                    <a:cubicBezTo>
                      <a:pt x="74" y="171"/>
                      <a:pt x="71" y="170"/>
                      <a:pt x="66" y="169"/>
                    </a:cubicBezTo>
                    <a:cubicBezTo>
                      <a:pt x="61" y="164"/>
                      <a:pt x="63" y="161"/>
                      <a:pt x="63" y="156"/>
                    </a:cubicBezTo>
                    <a:cubicBezTo>
                      <a:pt x="64" y="151"/>
                      <a:pt x="63" y="152"/>
                      <a:pt x="69" y="151"/>
                    </a:cubicBezTo>
                    <a:cubicBezTo>
                      <a:pt x="69" y="150"/>
                      <a:pt x="70" y="149"/>
                      <a:pt x="71" y="149"/>
                    </a:cubicBezTo>
                    <a:cubicBezTo>
                      <a:pt x="71" y="147"/>
                      <a:pt x="71" y="144"/>
                      <a:pt x="71" y="142"/>
                    </a:cubicBezTo>
                    <a:cubicBezTo>
                      <a:pt x="71" y="142"/>
                      <a:pt x="71" y="142"/>
                      <a:pt x="72" y="142"/>
                    </a:cubicBezTo>
                    <a:cubicBezTo>
                      <a:pt x="73" y="142"/>
                      <a:pt x="75" y="143"/>
                      <a:pt x="78" y="142"/>
                    </a:cubicBezTo>
                    <a:cubicBezTo>
                      <a:pt x="81" y="141"/>
                      <a:pt x="83" y="139"/>
                      <a:pt x="86" y="137"/>
                    </a:cubicBezTo>
                    <a:cubicBezTo>
                      <a:pt x="91" y="137"/>
                      <a:pt x="96" y="137"/>
                      <a:pt x="101" y="137"/>
                    </a:cubicBezTo>
                    <a:cubicBezTo>
                      <a:pt x="102" y="137"/>
                      <a:pt x="105" y="139"/>
                      <a:pt x="105" y="143"/>
                    </a:cubicBezTo>
                    <a:cubicBezTo>
                      <a:pt x="104" y="146"/>
                      <a:pt x="103" y="148"/>
                      <a:pt x="101" y="150"/>
                    </a:cubicBezTo>
                    <a:cubicBezTo>
                      <a:pt x="99" y="153"/>
                      <a:pt x="97" y="156"/>
                      <a:pt x="96" y="161"/>
                    </a:cubicBezTo>
                    <a:cubicBezTo>
                      <a:pt x="90" y="164"/>
                      <a:pt x="85" y="167"/>
                      <a:pt x="80" y="171"/>
                    </a:cubicBezTo>
                    <a:cubicBezTo>
                      <a:pt x="79" y="172"/>
                      <a:pt x="78" y="172"/>
                      <a:pt x="77" y="172"/>
                    </a:cubicBezTo>
                    <a:close/>
                    <a:moveTo>
                      <a:pt x="0" y="0"/>
                    </a:moveTo>
                    <a:cubicBezTo>
                      <a:pt x="73" y="0"/>
                      <a:pt x="73" y="0"/>
                      <a:pt x="73" y="0"/>
                    </a:cubicBezTo>
                    <a:cubicBezTo>
                      <a:pt x="73" y="2"/>
                      <a:pt x="73" y="5"/>
                      <a:pt x="73" y="8"/>
                    </a:cubicBezTo>
                    <a:cubicBezTo>
                      <a:pt x="73" y="10"/>
                      <a:pt x="74" y="11"/>
                      <a:pt x="77" y="13"/>
                    </a:cubicBezTo>
                    <a:cubicBezTo>
                      <a:pt x="77" y="14"/>
                      <a:pt x="78" y="15"/>
                      <a:pt x="79" y="17"/>
                    </a:cubicBezTo>
                    <a:cubicBezTo>
                      <a:pt x="75" y="17"/>
                      <a:pt x="73" y="19"/>
                      <a:pt x="70" y="20"/>
                    </a:cubicBezTo>
                    <a:cubicBezTo>
                      <a:pt x="66" y="25"/>
                      <a:pt x="61" y="27"/>
                      <a:pt x="57" y="31"/>
                    </a:cubicBezTo>
                    <a:cubicBezTo>
                      <a:pt x="54" y="33"/>
                      <a:pt x="50" y="34"/>
                      <a:pt x="47" y="33"/>
                    </a:cubicBezTo>
                    <a:cubicBezTo>
                      <a:pt x="45" y="33"/>
                      <a:pt x="44" y="32"/>
                      <a:pt x="41" y="31"/>
                    </a:cubicBezTo>
                    <a:cubicBezTo>
                      <a:pt x="37" y="25"/>
                      <a:pt x="37" y="27"/>
                      <a:pt x="33" y="26"/>
                    </a:cubicBezTo>
                    <a:cubicBezTo>
                      <a:pt x="32" y="27"/>
                      <a:pt x="31" y="27"/>
                      <a:pt x="31" y="29"/>
                    </a:cubicBezTo>
                    <a:cubicBezTo>
                      <a:pt x="31" y="30"/>
                      <a:pt x="31" y="31"/>
                      <a:pt x="31" y="32"/>
                    </a:cubicBezTo>
                    <a:cubicBezTo>
                      <a:pt x="28" y="35"/>
                      <a:pt x="24" y="38"/>
                      <a:pt x="22" y="42"/>
                    </a:cubicBezTo>
                    <a:cubicBezTo>
                      <a:pt x="19" y="43"/>
                      <a:pt x="16" y="43"/>
                      <a:pt x="15" y="44"/>
                    </a:cubicBezTo>
                    <a:cubicBezTo>
                      <a:pt x="10" y="42"/>
                      <a:pt x="9" y="40"/>
                      <a:pt x="7" y="38"/>
                    </a:cubicBezTo>
                    <a:cubicBezTo>
                      <a:pt x="6" y="38"/>
                      <a:pt x="5" y="37"/>
                      <a:pt x="4" y="37"/>
                    </a:cubicBezTo>
                    <a:cubicBezTo>
                      <a:pt x="2" y="37"/>
                      <a:pt x="1" y="37"/>
                      <a:pt x="0" y="37"/>
                    </a:cubicBezTo>
                    <a:cubicBezTo>
                      <a:pt x="0" y="0"/>
                      <a:pt x="0" y="0"/>
                      <a:pt x="0" y="0"/>
                    </a:cubicBezTo>
                    <a:close/>
                    <a:moveTo>
                      <a:pt x="74" y="0"/>
                    </a:moveTo>
                    <a:cubicBezTo>
                      <a:pt x="153" y="0"/>
                      <a:pt x="153" y="0"/>
                      <a:pt x="153" y="0"/>
                    </a:cubicBezTo>
                    <a:cubicBezTo>
                      <a:pt x="153" y="2"/>
                      <a:pt x="154" y="3"/>
                      <a:pt x="154" y="4"/>
                    </a:cubicBezTo>
                    <a:cubicBezTo>
                      <a:pt x="156" y="8"/>
                      <a:pt x="156" y="10"/>
                      <a:pt x="155" y="14"/>
                    </a:cubicBezTo>
                    <a:cubicBezTo>
                      <a:pt x="155" y="17"/>
                      <a:pt x="155" y="20"/>
                      <a:pt x="156" y="25"/>
                    </a:cubicBezTo>
                    <a:cubicBezTo>
                      <a:pt x="150" y="25"/>
                      <a:pt x="144" y="25"/>
                      <a:pt x="137" y="25"/>
                    </a:cubicBezTo>
                    <a:cubicBezTo>
                      <a:pt x="135" y="27"/>
                      <a:pt x="138" y="31"/>
                      <a:pt x="140" y="33"/>
                    </a:cubicBezTo>
                    <a:cubicBezTo>
                      <a:pt x="140" y="34"/>
                      <a:pt x="139" y="35"/>
                      <a:pt x="139" y="36"/>
                    </a:cubicBezTo>
                    <a:cubicBezTo>
                      <a:pt x="137" y="36"/>
                      <a:pt x="133" y="31"/>
                      <a:pt x="133" y="31"/>
                    </a:cubicBezTo>
                    <a:cubicBezTo>
                      <a:pt x="131" y="31"/>
                      <a:pt x="129" y="31"/>
                      <a:pt x="127" y="31"/>
                    </a:cubicBezTo>
                    <a:cubicBezTo>
                      <a:pt x="126" y="32"/>
                      <a:pt x="125" y="34"/>
                      <a:pt x="124" y="36"/>
                    </a:cubicBezTo>
                    <a:cubicBezTo>
                      <a:pt x="124" y="37"/>
                      <a:pt x="124" y="41"/>
                      <a:pt x="121" y="43"/>
                    </a:cubicBezTo>
                    <a:cubicBezTo>
                      <a:pt x="118" y="40"/>
                      <a:pt x="114" y="42"/>
                      <a:pt x="112" y="42"/>
                    </a:cubicBezTo>
                    <a:cubicBezTo>
                      <a:pt x="111" y="42"/>
                      <a:pt x="111" y="41"/>
                      <a:pt x="110" y="40"/>
                    </a:cubicBezTo>
                    <a:cubicBezTo>
                      <a:pt x="110" y="34"/>
                      <a:pt x="106" y="35"/>
                      <a:pt x="104" y="35"/>
                    </a:cubicBezTo>
                    <a:cubicBezTo>
                      <a:pt x="104" y="35"/>
                      <a:pt x="104" y="34"/>
                      <a:pt x="104" y="33"/>
                    </a:cubicBezTo>
                    <a:cubicBezTo>
                      <a:pt x="106" y="29"/>
                      <a:pt x="109" y="24"/>
                      <a:pt x="109" y="20"/>
                    </a:cubicBezTo>
                    <a:cubicBezTo>
                      <a:pt x="107" y="17"/>
                      <a:pt x="104" y="15"/>
                      <a:pt x="104" y="12"/>
                    </a:cubicBezTo>
                    <a:cubicBezTo>
                      <a:pt x="102" y="9"/>
                      <a:pt x="101" y="10"/>
                      <a:pt x="99" y="10"/>
                    </a:cubicBezTo>
                    <a:cubicBezTo>
                      <a:pt x="97" y="11"/>
                      <a:pt x="95" y="11"/>
                      <a:pt x="93" y="11"/>
                    </a:cubicBezTo>
                    <a:cubicBezTo>
                      <a:pt x="90" y="14"/>
                      <a:pt x="88" y="15"/>
                      <a:pt x="86" y="16"/>
                    </a:cubicBezTo>
                    <a:cubicBezTo>
                      <a:pt x="84" y="16"/>
                      <a:pt x="82" y="17"/>
                      <a:pt x="80" y="17"/>
                    </a:cubicBezTo>
                    <a:cubicBezTo>
                      <a:pt x="80" y="12"/>
                      <a:pt x="77" y="11"/>
                      <a:pt x="75" y="9"/>
                    </a:cubicBezTo>
                    <a:cubicBezTo>
                      <a:pt x="74" y="8"/>
                      <a:pt x="74" y="8"/>
                      <a:pt x="74" y="8"/>
                    </a:cubicBezTo>
                    <a:cubicBezTo>
                      <a:pt x="74" y="5"/>
                      <a:pt x="74" y="2"/>
                      <a:pt x="74" y="0"/>
                    </a:cubicBezTo>
                    <a:close/>
                    <a:moveTo>
                      <a:pt x="155" y="0"/>
                    </a:moveTo>
                    <a:cubicBezTo>
                      <a:pt x="200" y="0"/>
                      <a:pt x="200" y="0"/>
                      <a:pt x="200" y="0"/>
                    </a:cubicBezTo>
                    <a:cubicBezTo>
                      <a:pt x="200" y="1"/>
                      <a:pt x="200" y="1"/>
                      <a:pt x="200" y="2"/>
                    </a:cubicBezTo>
                    <a:cubicBezTo>
                      <a:pt x="200" y="3"/>
                      <a:pt x="200" y="6"/>
                      <a:pt x="199" y="7"/>
                    </a:cubicBezTo>
                    <a:cubicBezTo>
                      <a:pt x="195" y="11"/>
                      <a:pt x="194" y="11"/>
                      <a:pt x="194" y="17"/>
                    </a:cubicBezTo>
                    <a:cubicBezTo>
                      <a:pt x="194" y="18"/>
                      <a:pt x="195" y="19"/>
                      <a:pt x="195" y="20"/>
                    </a:cubicBezTo>
                    <a:cubicBezTo>
                      <a:pt x="194" y="23"/>
                      <a:pt x="192" y="29"/>
                      <a:pt x="193" y="33"/>
                    </a:cubicBezTo>
                    <a:cubicBezTo>
                      <a:pt x="193" y="34"/>
                      <a:pt x="193" y="35"/>
                      <a:pt x="194" y="35"/>
                    </a:cubicBezTo>
                    <a:cubicBezTo>
                      <a:pt x="192" y="36"/>
                      <a:pt x="189" y="37"/>
                      <a:pt x="187" y="39"/>
                    </a:cubicBezTo>
                    <a:cubicBezTo>
                      <a:pt x="183" y="35"/>
                      <a:pt x="179" y="38"/>
                      <a:pt x="174" y="40"/>
                    </a:cubicBezTo>
                    <a:cubicBezTo>
                      <a:pt x="172" y="40"/>
                      <a:pt x="171" y="41"/>
                      <a:pt x="169" y="41"/>
                    </a:cubicBezTo>
                    <a:cubicBezTo>
                      <a:pt x="168" y="40"/>
                      <a:pt x="165" y="40"/>
                      <a:pt x="164" y="40"/>
                    </a:cubicBezTo>
                    <a:cubicBezTo>
                      <a:pt x="164" y="39"/>
                      <a:pt x="164" y="39"/>
                      <a:pt x="164" y="39"/>
                    </a:cubicBezTo>
                    <a:cubicBezTo>
                      <a:pt x="167" y="36"/>
                      <a:pt x="170" y="33"/>
                      <a:pt x="172" y="30"/>
                    </a:cubicBezTo>
                    <a:cubicBezTo>
                      <a:pt x="172" y="26"/>
                      <a:pt x="171" y="25"/>
                      <a:pt x="171" y="24"/>
                    </a:cubicBezTo>
                    <a:cubicBezTo>
                      <a:pt x="167" y="24"/>
                      <a:pt x="165" y="24"/>
                      <a:pt x="163" y="25"/>
                    </a:cubicBezTo>
                    <a:cubicBezTo>
                      <a:pt x="162" y="25"/>
                      <a:pt x="160" y="25"/>
                      <a:pt x="158" y="26"/>
                    </a:cubicBezTo>
                    <a:cubicBezTo>
                      <a:pt x="158" y="23"/>
                      <a:pt x="157" y="21"/>
                      <a:pt x="156" y="19"/>
                    </a:cubicBezTo>
                    <a:cubicBezTo>
                      <a:pt x="156" y="14"/>
                      <a:pt x="158" y="10"/>
                      <a:pt x="157" y="4"/>
                    </a:cubicBezTo>
                    <a:cubicBezTo>
                      <a:pt x="156" y="4"/>
                      <a:pt x="156" y="3"/>
                      <a:pt x="155" y="3"/>
                    </a:cubicBezTo>
                    <a:cubicBezTo>
                      <a:pt x="155" y="2"/>
                      <a:pt x="155" y="1"/>
                      <a:pt x="155" y="0"/>
                    </a:cubicBezTo>
                    <a:close/>
                    <a:moveTo>
                      <a:pt x="202" y="0"/>
                    </a:moveTo>
                    <a:cubicBezTo>
                      <a:pt x="255" y="0"/>
                      <a:pt x="255" y="0"/>
                      <a:pt x="255" y="0"/>
                    </a:cubicBezTo>
                    <a:cubicBezTo>
                      <a:pt x="254" y="4"/>
                      <a:pt x="252" y="8"/>
                      <a:pt x="254" y="12"/>
                    </a:cubicBezTo>
                    <a:cubicBezTo>
                      <a:pt x="255" y="12"/>
                      <a:pt x="255" y="13"/>
                      <a:pt x="256" y="13"/>
                    </a:cubicBezTo>
                    <a:cubicBezTo>
                      <a:pt x="256" y="14"/>
                      <a:pt x="256" y="14"/>
                      <a:pt x="256" y="14"/>
                    </a:cubicBezTo>
                    <a:cubicBezTo>
                      <a:pt x="255" y="13"/>
                      <a:pt x="255" y="13"/>
                      <a:pt x="255" y="13"/>
                    </a:cubicBezTo>
                    <a:cubicBezTo>
                      <a:pt x="254" y="13"/>
                      <a:pt x="252" y="13"/>
                      <a:pt x="250" y="14"/>
                    </a:cubicBezTo>
                    <a:cubicBezTo>
                      <a:pt x="249" y="15"/>
                      <a:pt x="250" y="15"/>
                      <a:pt x="250" y="18"/>
                    </a:cubicBezTo>
                    <a:cubicBezTo>
                      <a:pt x="245" y="22"/>
                      <a:pt x="246" y="20"/>
                      <a:pt x="245" y="27"/>
                    </a:cubicBezTo>
                    <a:cubicBezTo>
                      <a:pt x="244" y="29"/>
                      <a:pt x="242" y="30"/>
                      <a:pt x="241" y="31"/>
                    </a:cubicBezTo>
                    <a:cubicBezTo>
                      <a:pt x="238" y="31"/>
                      <a:pt x="236" y="32"/>
                      <a:pt x="235" y="32"/>
                    </a:cubicBezTo>
                    <a:cubicBezTo>
                      <a:pt x="233" y="33"/>
                      <a:pt x="233" y="35"/>
                      <a:pt x="236" y="37"/>
                    </a:cubicBezTo>
                    <a:cubicBezTo>
                      <a:pt x="230" y="38"/>
                      <a:pt x="227" y="43"/>
                      <a:pt x="224" y="47"/>
                    </a:cubicBezTo>
                    <a:cubicBezTo>
                      <a:pt x="224" y="47"/>
                      <a:pt x="224" y="48"/>
                      <a:pt x="223" y="49"/>
                    </a:cubicBezTo>
                    <a:cubicBezTo>
                      <a:pt x="222" y="52"/>
                      <a:pt x="220" y="53"/>
                      <a:pt x="218" y="54"/>
                    </a:cubicBezTo>
                    <a:cubicBezTo>
                      <a:pt x="218" y="50"/>
                      <a:pt x="216" y="48"/>
                      <a:pt x="214" y="47"/>
                    </a:cubicBezTo>
                    <a:cubicBezTo>
                      <a:pt x="214" y="47"/>
                      <a:pt x="214" y="47"/>
                      <a:pt x="214" y="47"/>
                    </a:cubicBezTo>
                    <a:cubicBezTo>
                      <a:pt x="211" y="42"/>
                      <a:pt x="208" y="38"/>
                      <a:pt x="204" y="34"/>
                    </a:cubicBezTo>
                    <a:cubicBezTo>
                      <a:pt x="200" y="33"/>
                      <a:pt x="197" y="34"/>
                      <a:pt x="195" y="33"/>
                    </a:cubicBezTo>
                    <a:cubicBezTo>
                      <a:pt x="194" y="29"/>
                      <a:pt x="195" y="26"/>
                      <a:pt x="196" y="22"/>
                    </a:cubicBezTo>
                    <a:cubicBezTo>
                      <a:pt x="197" y="19"/>
                      <a:pt x="196" y="16"/>
                      <a:pt x="196" y="14"/>
                    </a:cubicBezTo>
                    <a:cubicBezTo>
                      <a:pt x="198" y="11"/>
                      <a:pt x="200" y="9"/>
                      <a:pt x="201" y="7"/>
                    </a:cubicBezTo>
                    <a:cubicBezTo>
                      <a:pt x="201" y="6"/>
                      <a:pt x="202" y="4"/>
                      <a:pt x="202" y="2"/>
                    </a:cubicBezTo>
                    <a:cubicBezTo>
                      <a:pt x="202" y="2"/>
                      <a:pt x="202" y="1"/>
                      <a:pt x="202" y="0"/>
                    </a:cubicBezTo>
                    <a:close/>
                    <a:moveTo>
                      <a:pt x="0" y="70"/>
                    </a:moveTo>
                    <a:cubicBezTo>
                      <a:pt x="0" y="55"/>
                      <a:pt x="0" y="55"/>
                      <a:pt x="0" y="55"/>
                    </a:cubicBezTo>
                    <a:cubicBezTo>
                      <a:pt x="2" y="56"/>
                      <a:pt x="4" y="56"/>
                      <a:pt x="6" y="57"/>
                    </a:cubicBezTo>
                    <a:cubicBezTo>
                      <a:pt x="7" y="57"/>
                      <a:pt x="8" y="58"/>
                      <a:pt x="10" y="59"/>
                    </a:cubicBezTo>
                    <a:cubicBezTo>
                      <a:pt x="11" y="59"/>
                      <a:pt x="13" y="59"/>
                      <a:pt x="14" y="59"/>
                    </a:cubicBezTo>
                    <a:cubicBezTo>
                      <a:pt x="14" y="61"/>
                      <a:pt x="15" y="62"/>
                      <a:pt x="15" y="63"/>
                    </a:cubicBezTo>
                    <a:cubicBezTo>
                      <a:pt x="14" y="64"/>
                      <a:pt x="14" y="65"/>
                      <a:pt x="13" y="66"/>
                    </a:cubicBezTo>
                    <a:cubicBezTo>
                      <a:pt x="11" y="68"/>
                      <a:pt x="9" y="69"/>
                      <a:pt x="7" y="69"/>
                    </a:cubicBezTo>
                    <a:cubicBezTo>
                      <a:pt x="4" y="69"/>
                      <a:pt x="2" y="70"/>
                      <a:pt x="0" y="70"/>
                    </a:cubicBezTo>
                    <a:close/>
                    <a:moveTo>
                      <a:pt x="0" y="53"/>
                    </a:moveTo>
                    <a:cubicBezTo>
                      <a:pt x="0" y="39"/>
                      <a:pt x="0" y="39"/>
                      <a:pt x="0" y="39"/>
                    </a:cubicBezTo>
                    <a:cubicBezTo>
                      <a:pt x="1" y="39"/>
                      <a:pt x="1" y="39"/>
                      <a:pt x="2" y="39"/>
                    </a:cubicBezTo>
                    <a:cubicBezTo>
                      <a:pt x="4" y="39"/>
                      <a:pt x="5" y="40"/>
                      <a:pt x="7" y="40"/>
                    </a:cubicBezTo>
                    <a:cubicBezTo>
                      <a:pt x="8" y="42"/>
                      <a:pt x="10" y="43"/>
                      <a:pt x="12" y="45"/>
                    </a:cubicBezTo>
                    <a:cubicBezTo>
                      <a:pt x="14" y="45"/>
                      <a:pt x="16" y="46"/>
                      <a:pt x="21" y="45"/>
                    </a:cubicBezTo>
                    <a:cubicBezTo>
                      <a:pt x="25" y="42"/>
                      <a:pt x="29" y="36"/>
                      <a:pt x="33" y="33"/>
                    </a:cubicBezTo>
                    <a:cubicBezTo>
                      <a:pt x="33" y="32"/>
                      <a:pt x="33" y="31"/>
                      <a:pt x="33" y="29"/>
                    </a:cubicBezTo>
                    <a:cubicBezTo>
                      <a:pt x="34" y="29"/>
                      <a:pt x="35" y="29"/>
                      <a:pt x="37" y="29"/>
                    </a:cubicBezTo>
                    <a:cubicBezTo>
                      <a:pt x="37" y="30"/>
                      <a:pt x="38" y="30"/>
                      <a:pt x="38" y="31"/>
                    </a:cubicBezTo>
                    <a:cubicBezTo>
                      <a:pt x="40" y="32"/>
                      <a:pt x="44" y="34"/>
                      <a:pt x="48" y="36"/>
                    </a:cubicBezTo>
                    <a:cubicBezTo>
                      <a:pt x="49" y="36"/>
                      <a:pt x="50" y="36"/>
                      <a:pt x="51" y="36"/>
                    </a:cubicBezTo>
                    <a:cubicBezTo>
                      <a:pt x="53" y="35"/>
                      <a:pt x="55" y="34"/>
                      <a:pt x="58" y="33"/>
                    </a:cubicBezTo>
                    <a:cubicBezTo>
                      <a:pt x="61" y="30"/>
                      <a:pt x="63" y="29"/>
                      <a:pt x="68" y="26"/>
                    </a:cubicBezTo>
                    <a:cubicBezTo>
                      <a:pt x="68" y="25"/>
                      <a:pt x="69" y="25"/>
                      <a:pt x="70" y="24"/>
                    </a:cubicBezTo>
                    <a:cubicBezTo>
                      <a:pt x="73" y="20"/>
                      <a:pt x="75" y="19"/>
                      <a:pt x="80" y="18"/>
                    </a:cubicBezTo>
                    <a:cubicBezTo>
                      <a:pt x="82" y="18"/>
                      <a:pt x="84" y="18"/>
                      <a:pt x="87" y="18"/>
                    </a:cubicBezTo>
                    <a:cubicBezTo>
                      <a:pt x="93" y="15"/>
                      <a:pt x="94" y="12"/>
                      <a:pt x="101" y="12"/>
                    </a:cubicBezTo>
                    <a:cubicBezTo>
                      <a:pt x="102" y="14"/>
                      <a:pt x="103" y="16"/>
                      <a:pt x="105" y="18"/>
                    </a:cubicBezTo>
                    <a:cubicBezTo>
                      <a:pt x="106" y="19"/>
                      <a:pt x="107" y="20"/>
                      <a:pt x="108" y="21"/>
                    </a:cubicBezTo>
                    <a:cubicBezTo>
                      <a:pt x="106" y="24"/>
                      <a:pt x="104" y="27"/>
                      <a:pt x="102" y="32"/>
                    </a:cubicBezTo>
                    <a:cubicBezTo>
                      <a:pt x="102" y="33"/>
                      <a:pt x="102" y="35"/>
                      <a:pt x="102" y="36"/>
                    </a:cubicBezTo>
                    <a:cubicBezTo>
                      <a:pt x="103" y="37"/>
                      <a:pt x="105" y="37"/>
                      <a:pt x="108" y="37"/>
                    </a:cubicBezTo>
                    <a:cubicBezTo>
                      <a:pt x="108" y="39"/>
                      <a:pt x="109" y="40"/>
                      <a:pt x="109" y="42"/>
                    </a:cubicBezTo>
                    <a:cubicBezTo>
                      <a:pt x="110" y="43"/>
                      <a:pt x="110" y="43"/>
                      <a:pt x="111" y="44"/>
                    </a:cubicBezTo>
                    <a:cubicBezTo>
                      <a:pt x="113" y="44"/>
                      <a:pt x="116" y="43"/>
                      <a:pt x="119" y="43"/>
                    </a:cubicBezTo>
                    <a:cubicBezTo>
                      <a:pt x="121" y="45"/>
                      <a:pt x="121" y="49"/>
                      <a:pt x="121" y="54"/>
                    </a:cubicBezTo>
                    <a:cubicBezTo>
                      <a:pt x="121" y="55"/>
                      <a:pt x="120" y="56"/>
                      <a:pt x="118" y="57"/>
                    </a:cubicBezTo>
                    <a:cubicBezTo>
                      <a:pt x="118" y="58"/>
                      <a:pt x="116" y="58"/>
                      <a:pt x="115" y="58"/>
                    </a:cubicBezTo>
                    <a:cubicBezTo>
                      <a:pt x="115" y="61"/>
                      <a:pt x="115" y="64"/>
                      <a:pt x="114" y="66"/>
                    </a:cubicBezTo>
                    <a:cubicBezTo>
                      <a:pt x="114" y="68"/>
                      <a:pt x="113" y="69"/>
                      <a:pt x="112" y="71"/>
                    </a:cubicBezTo>
                    <a:cubicBezTo>
                      <a:pt x="111" y="71"/>
                      <a:pt x="109" y="72"/>
                      <a:pt x="109" y="74"/>
                    </a:cubicBezTo>
                    <a:cubicBezTo>
                      <a:pt x="105" y="74"/>
                      <a:pt x="102" y="83"/>
                      <a:pt x="99" y="85"/>
                    </a:cubicBezTo>
                    <a:cubicBezTo>
                      <a:pt x="99" y="86"/>
                      <a:pt x="96" y="87"/>
                      <a:pt x="96" y="87"/>
                    </a:cubicBezTo>
                    <a:cubicBezTo>
                      <a:pt x="94" y="89"/>
                      <a:pt x="91" y="91"/>
                      <a:pt x="90" y="92"/>
                    </a:cubicBezTo>
                    <a:cubicBezTo>
                      <a:pt x="90" y="93"/>
                      <a:pt x="90" y="93"/>
                      <a:pt x="90" y="93"/>
                    </a:cubicBezTo>
                    <a:cubicBezTo>
                      <a:pt x="89" y="93"/>
                      <a:pt x="89" y="93"/>
                      <a:pt x="89" y="93"/>
                    </a:cubicBezTo>
                    <a:cubicBezTo>
                      <a:pt x="89" y="94"/>
                      <a:pt x="89" y="94"/>
                      <a:pt x="89" y="94"/>
                    </a:cubicBezTo>
                    <a:cubicBezTo>
                      <a:pt x="87" y="94"/>
                      <a:pt x="85" y="97"/>
                      <a:pt x="84" y="99"/>
                    </a:cubicBezTo>
                    <a:cubicBezTo>
                      <a:pt x="83" y="101"/>
                      <a:pt x="82" y="103"/>
                      <a:pt x="81" y="105"/>
                    </a:cubicBezTo>
                    <a:cubicBezTo>
                      <a:pt x="77" y="106"/>
                      <a:pt x="75" y="107"/>
                      <a:pt x="73" y="109"/>
                    </a:cubicBezTo>
                    <a:cubicBezTo>
                      <a:pt x="71" y="109"/>
                      <a:pt x="71" y="109"/>
                      <a:pt x="70" y="109"/>
                    </a:cubicBezTo>
                    <a:cubicBezTo>
                      <a:pt x="70" y="108"/>
                      <a:pt x="70" y="107"/>
                      <a:pt x="70" y="106"/>
                    </a:cubicBezTo>
                    <a:cubicBezTo>
                      <a:pt x="69" y="106"/>
                      <a:pt x="69" y="105"/>
                      <a:pt x="68" y="105"/>
                    </a:cubicBezTo>
                    <a:cubicBezTo>
                      <a:pt x="66" y="105"/>
                      <a:pt x="66" y="104"/>
                      <a:pt x="65" y="104"/>
                    </a:cubicBezTo>
                    <a:cubicBezTo>
                      <a:pt x="64" y="100"/>
                      <a:pt x="62" y="100"/>
                      <a:pt x="60" y="101"/>
                    </a:cubicBezTo>
                    <a:cubicBezTo>
                      <a:pt x="59" y="103"/>
                      <a:pt x="59" y="104"/>
                      <a:pt x="59" y="105"/>
                    </a:cubicBezTo>
                    <a:cubicBezTo>
                      <a:pt x="55" y="106"/>
                      <a:pt x="51" y="106"/>
                      <a:pt x="47" y="106"/>
                    </a:cubicBezTo>
                    <a:cubicBezTo>
                      <a:pt x="45" y="106"/>
                      <a:pt x="42" y="105"/>
                      <a:pt x="39" y="105"/>
                    </a:cubicBezTo>
                    <a:cubicBezTo>
                      <a:pt x="37" y="104"/>
                      <a:pt x="36" y="104"/>
                      <a:pt x="34" y="104"/>
                    </a:cubicBezTo>
                    <a:cubicBezTo>
                      <a:pt x="32" y="102"/>
                      <a:pt x="31" y="101"/>
                      <a:pt x="29" y="99"/>
                    </a:cubicBezTo>
                    <a:cubicBezTo>
                      <a:pt x="29" y="97"/>
                      <a:pt x="28" y="96"/>
                      <a:pt x="27" y="95"/>
                    </a:cubicBezTo>
                    <a:cubicBezTo>
                      <a:pt x="27" y="95"/>
                      <a:pt x="27" y="95"/>
                      <a:pt x="27" y="95"/>
                    </a:cubicBezTo>
                    <a:cubicBezTo>
                      <a:pt x="25" y="91"/>
                      <a:pt x="27" y="90"/>
                      <a:pt x="28" y="87"/>
                    </a:cubicBezTo>
                    <a:cubicBezTo>
                      <a:pt x="28" y="86"/>
                      <a:pt x="28" y="84"/>
                      <a:pt x="28" y="83"/>
                    </a:cubicBezTo>
                    <a:cubicBezTo>
                      <a:pt x="27" y="82"/>
                      <a:pt x="25" y="81"/>
                      <a:pt x="24" y="80"/>
                    </a:cubicBezTo>
                    <a:cubicBezTo>
                      <a:pt x="24" y="79"/>
                      <a:pt x="24" y="79"/>
                      <a:pt x="24" y="79"/>
                    </a:cubicBezTo>
                    <a:cubicBezTo>
                      <a:pt x="17" y="79"/>
                      <a:pt x="13" y="79"/>
                      <a:pt x="9" y="78"/>
                    </a:cubicBezTo>
                    <a:cubicBezTo>
                      <a:pt x="8" y="78"/>
                      <a:pt x="7" y="77"/>
                      <a:pt x="5" y="77"/>
                    </a:cubicBezTo>
                    <a:cubicBezTo>
                      <a:pt x="5" y="74"/>
                      <a:pt x="4" y="73"/>
                      <a:pt x="4" y="71"/>
                    </a:cubicBezTo>
                    <a:cubicBezTo>
                      <a:pt x="5" y="71"/>
                      <a:pt x="7" y="71"/>
                      <a:pt x="9" y="71"/>
                    </a:cubicBezTo>
                    <a:cubicBezTo>
                      <a:pt x="11" y="71"/>
                      <a:pt x="13" y="68"/>
                      <a:pt x="15" y="67"/>
                    </a:cubicBezTo>
                    <a:cubicBezTo>
                      <a:pt x="17" y="63"/>
                      <a:pt x="17" y="60"/>
                      <a:pt x="15" y="58"/>
                    </a:cubicBezTo>
                    <a:cubicBezTo>
                      <a:pt x="14" y="58"/>
                      <a:pt x="12" y="58"/>
                      <a:pt x="11" y="58"/>
                    </a:cubicBezTo>
                    <a:cubicBezTo>
                      <a:pt x="7" y="55"/>
                      <a:pt x="4" y="54"/>
                      <a:pt x="0" y="53"/>
                    </a:cubicBezTo>
                    <a:close/>
                    <a:moveTo>
                      <a:pt x="89" y="131"/>
                    </a:moveTo>
                    <a:cubicBezTo>
                      <a:pt x="85" y="128"/>
                      <a:pt x="85" y="126"/>
                      <a:pt x="84" y="124"/>
                    </a:cubicBezTo>
                    <a:cubicBezTo>
                      <a:pt x="83" y="120"/>
                      <a:pt x="81" y="118"/>
                      <a:pt x="80" y="116"/>
                    </a:cubicBezTo>
                    <a:cubicBezTo>
                      <a:pt x="80" y="111"/>
                      <a:pt x="80" y="112"/>
                      <a:pt x="83" y="109"/>
                    </a:cubicBezTo>
                    <a:cubicBezTo>
                      <a:pt x="84" y="101"/>
                      <a:pt x="84" y="100"/>
                      <a:pt x="91" y="94"/>
                    </a:cubicBezTo>
                    <a:cubicBezTo>
                      <a:pt x="95" y="91"/>
                      <a:pt x="98" y="88"/>
                      <a:pt x="102" y="85"/>
                    </a:cubicBezTo>
                    <a:cubicBezTo>
                      <a:pt x="105" y="81"/>
                      <a:pt x="108" y="78"/>
                      <a:pt x="112" y="73"/>
                    </a:cubicBezTo>
                    <a:cubicBezTo>
                      <a:pt x="115" y="71"/>
                      <a:pt x="115" y="69"/>
                      <a:pt x="116" y="66"/>
                    </a:cubicBezTo>
                    <a:cubicBezTo>
                      <a:pt x="116" y="58"/>
                      <a:pt x="119" y="60"/>
                      <a:pt x="123" y="55"/>
                    </a:cubicBezTo>
                    <a:cubicBezTo>
                      <a:pt x="123" y="52"/>
                      <a:pt x="123" y="47"/>
                      <a:pt x="123" y="44"/>
                    </a:cubicBezTo>
                    <a:cubicBezTo>
                      <a:pt x="125" y="42"/>
                      <a:pt x="125" y="39"/>
                      <a:pt x="126" y="37"/>
                    </a:cubicBezTo>
                    <a:cubicBezTo>
                      <a:pt x="126" y="35"/>
                      <a:pt x="127" y="34"/>
                      <a:pt x="128" y="33"/>
                    </a:cubicBezTo>
                    <a:cubicBezTo>
                      <a:pt x="129" y="33"/>
                      <a:pt x="130" y="33"/>
                      <a:pt x="131" y="33"/>
                    </a:cubicBezTo>
                    <a:cubicBezTo>
                      <a:pt x="133" y="34"/>
                      <a:pt x="135" y="36"/>
                      <a:pt x="137" y="38"/>
                    </a:cubicBezTo>
                    <a:cubicBezTo>
                      <a:pt x="138" y="38"/>
                      <a:pt x="139" y="38"/>
                      <a:pt x="140" y="38"/>
                    </a:cubicBezTo>
                    <a:cubicBezTo>
                      <a:pt x="143" y="36"/>
                      <a:pt x="143" y="33"/>
                      <a:pt x="143" y="32"/>
                    </a:cubicBezTo>
                    <a:cubicBezTo>
                      <a:pt x="142" y="31"/>
                      <a:pt x="139" y="29"/>
                      <a:pt x="138" y="27"/>
                    </a:cubicBezTo>
                    <a:cubicBezTo>
                      <a:pt x="139" y="27"/>
                      <a:pt x="139" y="27"/>
                      <a:pt x="139" y="27"/>
                    </a:cubicBezTo>
                    <a:cubicBezTo>
                      <a:pt x="146" y="27"/>
                      <a:pt x="151" y="27"/>
                      <a:pt x="156" y="27"/>
                    </a:cubicBezTo>
                    <a:cubicBezTo>
                      <a:pt x="158" y="29"/>
                      <a:pt x="164" y="29"/>
                      <a:pt x="168" y="25"/>
                    </a:cubicBezTo>
                    <a:cubicBezTo>
                      <a:pt x="169" y="25"/>
                      <a:pt x="169" y="25"/>
                      <a:pt x="170" y="25"/>
                    </a:cubicBezTo>
                    <a:cubicBezTo>
                      <a:pt x="170" y="27"/>
                      <a:pt x="170" y="29"/>
                      <a:pt x="170" y="30"/>
                    </a:cubicBezTo>
                    <a:cubicBezTo>
                      <a:pt x="168" y="32"/>
                      <a:pt x="164" y="35"/>
                      <a:pt x="162" y="38"/>
                    </a:cubicBezTo>
                    <a:cubicBezTo>
                      <a:pt x="162" y="42"/>
                      <a:pt x="163" y="43"/>
                      <a:pt x="171" y="43"/>
                    </a:cubicBezTo>
                    <a:cubicBezTo>
                      <a:pt x="174" y="41"/>
                      <a:pt x="177" y="40"/>
                      <a:pt x="181" y="39"/>
                    </a:cubicBezTo>
                    <a:cubicBezTo>
                      <a:pt x="182" y="39"/>
                      <a:pt x="183" y="39"/>
                      <a:pt x="184" y="39"/>
                    </a:cubicBezTo>
                    <a:cubicBezTo>
                      <a:pt x="184" y="39"/>
                      <a:pt x="185" y="40"/>
                      <a:pt x="186" y="40"/>
                    </a:cubicBezTo>
                    <a:cubicBezTo>
                      <a:pt x="192" y="40"/>
                      <a:pt x="195" y="33"/>
                      <a:pt x="203" y="36"/>
                    </a:cubicBezTo>
                    <a:cubicBezTo>
                      <a:pt x="205" y="38"/>
                      <a:pt x="206" y="40"/>
                      <a:pt x="208" y="42"/>
                    </a:cubicBezTo>
                    <a:cubicBezTo>
                      <a:pt x="210" y="45"/>
                      <a:pt x="213" y="48"/>
                      <a:pt x="216" y="53"/>
                    </a:cubicBezTo>
                    <a:cubicBezTo>
                      <a:pt x="216" y="54"/>
                      <a:pt x="216" y="54"/>
                      <a:pt x="216" y="55"/>
                    </a:cubicBezTo>
                    <a:cubicBezTo>
                      <a:pt x="212" y="55"/>
                      <a:pt x="212" y="56"/>
                      <a:pt x="210" y="57"/>
                    </a:cubicBezTo>
                    <a:cubicBezTo>
                      <a:pt x="208" y="59"/>
                      <a:pt x="203" y="60"/>
                      <a:pt x="206" y="65"/>
                    </a:cubicBezTo>
                    <a:cubicBezTo>
                      <a:pt x="206" y="65"/>
                      <a:pt x="206" y="65"/>
                      <a:pt x="206" y="66"/>
                    </a:cubicBezTo>
                    <a:cubicBezTo>
                      <a:pt x="201" y="68"/>
                      <a:pt x="195" y="72"/>
                      <a:pt x="189" y="76"/>
                    </a:cubicBezTo>
                    <a:cubicBezTo>
                      <a:pt x="189" y="76"/>
                      <a:pt x="188" y="77"/>
                      <a:pt x="187" y="78"/>
                    </a:cubicBezTo>
                    <a:cubicBezTo>
                      <a:pt x="185" y="78"/>
                      <a:pt x="184" y="77"/>
                      <a:pt x="184" y="77"/>
                    </a:cubicBezTo>
                    <a:cubicBezTo>
                      <a:pt x="183" y="77"/>
                      <a:pt x="182" y="77"/>
                      <a:pt x="181" y="77"/>
                    </a:cubicBezTo>
                    <a:cubicBezTo>
                      <a:pt x="180" y="77"/>
                      <a:pt x="179" y="78"/>
                      <a:pt x="179" y="79"/>
                    </a:cubicBezTo>
                    <a:cubicBezTo>
                      <a:pt x="178" y="79"/>
                      <a:pt x="177" y="79"/>
                      <a:pt x="177" y="79"/>
                    </a:cubicBezTo>
                    <a:cubicBezTo>
                      <a:pt x="174" y="76"/>
                      <a:pt x="173" y="77"/>
                      <a:pt x="171" y="77"/>
                    </a:cubicBezTo>
                    <a:cubicBezTo>
                      <a:pt x="171" y="79"/>
                      <a:pt x="171" y="80"/>
                      <a:pt x="171" y="82"/>
                    </a:cubicBezTo>
                    <a:cubicBezTo>
                      <a:pt x="169" y="84"/>
                      <a:pt x="167" y="81"/>
                      <a:pt x="165" y="86"/>
                    </a:cubicBezTo>
                    <a:cubicBezTo>
                      <a:pt x="161" y="86"/>
                      <a:pt x="162" y="85"/>
                      <a:pt x="161" y="83"/>
                    </a:cubicBezTo>
                    <a:cubicBezTo>
                      <a:pt x="160" y="83"/>
                      <a:pt x="160" y="83"/>
                      <a:pt x="160" y="83"/>
                    </a:cubicBezTo>
                    <a:cubicBezTo>
                      <a:pt x="158" y="81"/>
                      <a:pt x="157" y="80"/>
                      <a:pt x="155" y="79"/>
                    </a:cubicBezTo>
                    <a:cubicBezTo>
                      <a:pt x="155" y="79"/>
                      <a:pt x="154" y="79"/>
                      <a:pt x="153" y="79"/>
                    </a:cubicBezTo>
                    <a:cubicBezTo>
                      <a:pt x="152" y="81"/>
                      <a:pt x="152" y="81"/>
                      <a:pt x="151" y="83"/>
                    </a:cubicBezTo>
                    <a:cubicBezTo>
                      <a:pt x="150" y="85"/>
                      <a:pt x="148" y="87"/>
                      <a:pt x="147" y="89"/>
                    </a:cubicBezTo>
                    <a:cubicBezTo>
                      <a:pt x="143" y="91"/>
                      <a:pt x="143" y="91"/>
                      <a:pt x="140" y="94"/>
                    </a:cubicBezTo>
                    <a:cubicBezTo>
                      <a:pt x="139" y="94"/>
                      <a:pt x="138" y="95"/>
                      <a:pt x="136" y="95"/>
                    </a:cubicBezTo>
                    <a:cubicBezTo>
                      <a:pt x="135" y="96"/>
                      <a:pt x="134" y="97"/>
                      <a:pt x="133" y="99"/>
                    </a:cubicBezTo>
                    <a:cubicBezTo>
                      <a:pt x="128" y="99"/>
                      <a:pt x="127" y="99"/>
                      <a:pt x="125" y="101"/>
                    </a:cubicBezTo>
                    <a:cubicBezTo>
                      <a:pt x="125" y="101"/>
                      <a:pt x="125" y="102"/>
                      <a:pt x="124" y="103"/>
                    </a:cubicBezTo>
                    <a:cubicBezTo>
                      <a:pt x="124" y="103"/>
                      <a:pt x="123" y="103"/>
                      <a:pt x="122" y="103"/>
                    </a:cubicBezTo>
                    <a:cubicBezTo>
                      <a:pt x="118" y="101"/>
                      <a:pt x="118" y="102"/>
                      <a:pt x="114" y="103"/>
                    </a:cubicBezTo>
                    <a:cubicBezTo>
                      <a:pt x="110" y="104"/>
                      <a:pt x="107" y="105"/>
                      <a:pt x="104" y="106"/>
                    </a:cubicBezTo>
                    <a:cubicBezTo>
                      <a:pt x="99" y="107"/>
                      <a:pt x="97" y="107"/>
                      <a:pt x="94" y="110"/>
                    </a:cubicBezTo>
                    <a:cubicBezTo>
                      <a:pt x="94" y="112"/>
                      <a:pt x="93" y="113"/>
                      <a:pt x="93" y="114"/>
                    </a:cubicBezTo>
                    <a:cubicBezTo>
                      <a:pt x="89" y="116"/>
                      <a:pt x="88" y="116"/>
                      <a:pt x="88" y="120"/>
                    </a:cubicBezTo>
                    <a:cubicBezTo>
                      <a:pt x="90" y="122"/>
                      <a:pt x="95" y="125"/>
                      <a:pt x="95" y="129"/>
                    </a:cubicBezTo>
                    <a:cubicBezTo>
                      <a:pt x="93" y="130"/>
                      <a:pt x="90" y="131"/>
                      <a:pt x="89" y="131"/>
                    </a:cubicBezTo>
                    <a:close/>
                    <a:moveTo>
                      <a:pt x="283" y="82"/>
                    </a:moveTo>
                    <a:cubicBezTo>
                      <a:pt x="281" y="79"/>
                      <a:pt x="280" y="77"/>
                      <a:pt x="278" y="74"/>
                    </a:cubicBezTo>
                    <a:cubicBezTo>
                      <a:pt x="277" y="73"/>
                      <a:pt x="276" y="73"/>
                      <a:pt x="275" y="73"/>
                    </a:cubicBezTo>
                    <a:cubicBezTo>
                      <a:pt x="274" y="69"/>
                      <a:pt x="272" y="66"/>
                      <a:pt x="271" y="65"/>
                    </a:cubicBezTo>
                    <a:cubicBezTo>
                      <a:pt x="270" y="64"/>
                      <a:pt x="270" y="63"/>
                      <a:pt x="270" y="61"/>
                    </a:cubicBezTo>
                    <a:cubicBezTo>
                      <a:pt x="271" y="58"/>
                      <a:pt x="272" y="55"/>
                      <a:pt x="272" y="52"/>
                    </a:cubicBezTo>
                    <a:cubicBezTo>
                      <a:pt x="270" y="44"/>
                      <a:pt x="273" y="43"/>
                      <a:pt x="276" y="39"/>
                    </a:cubicBezTo>
                    <a:cubicBezTo>
                      <a:pt x="276" y="37"/>
                      <a:pt x="276" y="35"/>
                      <a:pt x="277" y="33"/>
                    </a:cubicBezTo>
                    <a:cubicBezTo>
                      <a:pt x="279" y="26"/>
                      <a:pt x="280" y="23"/>
                      <a:pt x="284" y="19"/>
                    </a:cubicBezTo>
                    <a:cubicBezTo>
                      <a:pt x="286" y="17"/>
                      <a:pt x="288" y="16"/>
                      <a:pt x="291" y="14"/>
                    </a:cubicBezTo>
                    <a:cubicBezTo>
                      <a:pt x="293" y="14"/>
                      <a:pt x="294" y="14"/>
                      <a:pt x="296" y="14"/>
                    </a:cubicBezTo>
                    <a:cubicBezTo>
                      <a:pt x="296" y="15"/>
                      <a:pt x="298" y="19"/>
                      <a:pt x="297" y="21"/>
                    </a:cubicBezTo>
                    <a:cubicBezTo>
                      <a:pt x="294" y="26"/>
                      <a:pt x="296" y="36"/>
                      <a:pt x="296" y="44"/>
                    </a:cubicBezTo>
                    <a:cubicBezTo>
                      <a:pt x="294" y="49"/>
                      <a:pt x="291" y="56"/>
                      <a:pt x="287" y="61"/>
                    </a:cubicBezTo>
                    <a:cubicBezTo>
                      <a:pt x="287" y="62"/>
                      <a:pt x="287" y="63"/>
                      <a:pt x="286" y="64"/>
                    </a:cubicBezTo>
                    <a:cubicBezTo>
                      <a:pt x="286" y="69"/>
                      <a:pt x="285" y="76"/>
                      <a:pt x="285" y="81"/>
                    </a:cubicBezTo>
                    <a:cubicBezTo>
                      <a:pt x="284" y="81"/>
                      <a:pt x="283" y="82"/>
                      <a:pt x="283" y="82"/>
                    </a:cubicBezTo>
                    <a:close/>
                  </a:path>
                </a:pathLst>
              </a:custGeom>
              <a:solidFill>
                <a:srgbClr val="00FFFF">
                  <a:alpha val="70000"/>
                </a:srgbClr>
              </a:solidFill>
              <a:ln w="12700">
                <a:solidFill>
                  <a:srgbClr val="00FFFF"/>
                </a:solidFill>
                <a:miter lim="800000"/>
              </a:ln>
            </p:spPr>
            <p:txBody>
              <a:bodyPr wrap="square" lIns="91440" tIns="45720" rIns="91440" bIns="4572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defRPr sz="1000"/>
                </a:pPr>
                <a:endParaRPr kumimoji="0" lang="zh-CN" altLang="en-US" sz="1200"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defRPr sz="1000"/>
                </a:pPr>
                <a:endParaRPr kumimoji="0" lang="zh-CN" altLang="en-US" sz="1200"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108" name="Freeform 72"/>
              <p:cNvSpPr/>
              <p:nvPr/>
            </p:nvSpPr>
            <p:spPr bwMode="auto">
              <a:xfrm>
                <a:off x="6532332" y="6098168"/>
                <a:ext cx="393733" cy="627062"/>
              </a:xfrm>
              <a:custGeom>
                <a:avLst/>
                <a:gdLst>
                  <a:gd name="T0" fmla="*/ 2147483647 w 273"/>
                  <a:gd name="T1" fmla="*/ 2147483647 h 447"/>
                  <a:gd name="T2" fmla="*/ 2147483647 w 273"/>
                  <a:gd name="T3" fmla="*/ 2147483647 h 447"/>
                  <a:gd name="T4" fmla="*/ 2147483647 w 273"/>
                  <a:gd name="T5" fmla="*/ 2147483647 h 447"/>
                  <a:gd name="T6" fmla="*/ 2147483647 w 273"/>
                  <a:gd name="T7" fmla="*/ 2147483647 h 447"/>
                  <a:gd name="T8" fmla="*/ 2147483647 w 273"/>
                  <a:gd name="T9" fmla="*/ 0 h 447"/>
                  <a:gd name="T10" fmla="*/ 0 60000 65536"/>
                  <a:gd name="T11" fmla="*/ 0 60000 65536"/>
                  <a:gd name="T12" fmla="*/ 0 60000 65536"/>
                  <a:gd name="T13" fmla="*/ 0 60000 65536"/>
                  <a:gd name="T14" fmla="*/ 0 60000 65536"/>
                  <a:gd name="T15" fmla="*/ 0 w 273"/>
                  <a:gd name="T16" fmla="*/ 0 h 447"/>
                  <a:gd name="T17" fmla="*/ 273 w 273"/>
                  <a:gd name="T18" fmla="*/ 447 h 447"/>
                </a:gdLst>
                <a:ahLst/>
                <a:cxnLst>
                  <a:cxn ang="T10">
                    <a:pos x="T0" y="T1"/>
                  </a:cxn>
                  <a:cxn ang="T11">
                    <a:pos x="T2" y="T3"/>
                  </a:cxn>
                  <a:cxn ang="T12">
                    <a:pos x="T4" y="T5"/>
                  </a:cxn>
                  <a:cxn ang="T13">
                    <a:pos x="T6" y="T7"/>
                  </a:cxn>
                  <a:cxn ang="T14">
                    <a:pos x="T8" y="T9"/>
                  </a:cxn>
                </a:cxnLst>
                <a:rect l="T15" t="T16" r="T17" b="T18"/>
                <a:pathLst>
                  <a:path w="273" h="447">
                    <a:moveTo>
                      <a:pt x="25" y="168"/>
                    </a:moveTo>
                    <a:cubicBezTo>
                      <a:pt x="85" y="287"/>
                      <a:pt x="11" y="300"/>
                      <a:pt x="5" y="359"/>
                    </a:cubicBezTo>
                    <a:cubicBezTo>
                      <a:pt x="0" y="380"/>
                      <a:pt x="15" y="447"/>
                      <a:pt x="110" y="415"/>
                    </a:cubicBezTo>
                    <a:cubicBezTo>
                      <a:pt x="237" y="320"/>
                      <a:pt x="208" y="234"/>
                      <a:pt x="218" y="147"/>
                    </a:cubicBezTo>
                    <a:cubicBezTo>
                      <a:pt x="233" y="68"/>
                      <a:pt x="273" y="78"/>
                      <a:pt x="262" y="0"/>
                    </a:cubicBezTo>
                  </a:path>
                </a:pathLst>
              </a:custGeom>
              <a:noFill/>
              <a:ln w="12700">
                <a:solidFill>
                  <a:srgbClr val="00FFFF"/>
                </a:solidFill>
                <a:miter lim="800000"/>
              </a:ln>
              <a:extLst>
                <a:ext uri="{909E8E84-426E-40DD-AFC4-6F175D3DCCD1}">
                  <a14:hiddenFill xmlns:a14="http://schemas.microsoft.com/office/drawing/2010/main">
                    <a:solidFill>
                      <a:srgbClr val="99CCFF"/>
                    </a:solidFill>
                  </a14:hiddenFill>
                </a:ext>
              </a:extLst>
            </p:spPr>
            <p:txBody>
              <a:bodyPr wrap="square" lIns="91440" tIns="45720" rIns="91440" bIns="4572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ts val="2200"/>
                  </a:lnSpc>
                  <a:spcBef>
                    <a:spcPts val="0"/>
                  </a:spcBef>
                  <a:spcAft>
                    <a:spcPts val="0"/>
                  </a:spcAft>
                  <a:buClrTx/>
                  <a:buSzTx/>
                  <a:buFontTx/>
                  <a:buNone/>
                  <a:defRPr sz="1000"/>
                </a:pPr>
                <a:endParaRPr kumimoji="0" lang="zh-CN" altLang="en-US" sz="1200"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endParaRPr>
              </a:p>
              <a:p>
                <a:pPr marL="0" marR="0" lvl="0" indent="0" algn="l" defTabSz="457200" rtl="0" eaLnBrk="1" fontAlgn="auto" latinLnBrk="0" hangingPunct="1">
                  <a:lnSpc>
                    <a:spcPts val="2200"/>
                  </a:lnSpc>
                  <a:spcBef>
                    <a:spcPts val="0"/>
                  </a:spcBef>
                  <a:spcAft>
                    <a:spcPts val="0"/>
                  </a:spcAft>
                  <a:buClrTx/>
                  <a:buSzTx/>
                  <a:buFontTx/>
                  <a:buNone/>
                  <a:defRPr sz="1000"/>
                </a:pPr>
                <a:endParaRPr kumimoji="0" lang="zh-CN" altLang="en-US" sz="1200"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109" name="Freeform 70"/>
              <p:cNvSpPr/>
              <p:nvPr/>
            </p:nvSpPr>
            <p:spPr bwMode="auto">
              <a:xfrm>
                <a:off x="6466709" y="6061710"/>
                <a:ext cx="466647" cy="648936"/>
              </a:xfrm>
              <a:custGeom>
                <a:avLst/>
                <a:gdLst>
                  <a:gd name="T0" fmla="*/ 0 w 544"/>
                  <a:gd name="T1" fmla="*/ 0 h 759"/>
                  <a:gd name="T2" fmla="*/ 2147483647 w 544"/>
                  <a:gd name="T3" fmla="*/ 0 h 759"/>
                  <a:gd name="T4" fmla="*/ 2147483647 w 544"/>
                  <a:gd name="T5" fmla="*/ 2147483647 h 759"/>
                  <a:gd name="T6" fmla="*/ 0 w 544"/>
                  <a:gd name="T7" fmla="*/ 2147483647 h 759"/>
                  <a:gd name="T8" fmla="*/ 0 w 544"/>
                  <a:gd name="T9" fmla="*/ 0 h 759"/>
                  <a:gd name="T10" fmla="*/ 0 w 544"/>
                  <a:gd name="T11" fmla="*/ 0 h 759"/>
                  <a:gd name="T12" fmla="*/ 0 60000 65536"/>
                  <a:gd name="T13" fmla="*/ 0 60000 65536"/>
                  <a:gd name="T14" fmla="*/ 0 60000 65536"/>
                  <a:gd name="T15" fmla="*/ 0 60000 65536"/>
                  <a:gd name="T16" fmla="*/ 0 60000 65536"/>
                  <a:gd name="T17" fmla="*/ 0 60000 65536"/>
                  <a:gd name="T18" fmla="*/ 0 w 544"/>
                  <a:gd name="T19" fmla="*/ 0 h 759"/>
                  <a:gd name="T20" fmla="*/ 544 w 544"/>
                  <a:gd name="T21" fmla="*/ 759 h 759"/>
                </a:gdLst>
                <a:ahLst/>
                <a:cxnLst>
                  <a:cxn ang="T12">
                    <a:pos x="T0" y="T1"/>
                  </a:cxn>
                  <a:cxn ang="T13">
                    <a:pos x="T2" y="T3"/>
                  </a:cxn>
                  <a:cxn ang="T14">
                    <a:pos x="T4" y="T5"/>
                  </a:cxn>
                  <a:cxn ang="T15">
                    <a:pos x="T6" y="T7"/>
                  </a:cxn>
                  <a:cxn ang="T16">
                    <a:pos x="T8" y="T9"/>
                  </a:cxn>
                  <a:cxn ang="T17">
                    <a:pos x="T10" y="T11"/>
                  </a:cxn>
                </a:cxnLst>
                <a:rect l="T18" t="T19" r="T20" b="T21"/>
                <a:pathLst>
                  <a:path w="544" h="759">
                    <a:moveTo>
                      <a:pt x="0" y="0"/>
                    </a:moveTo>
                    <a:lnTo>
                      <a:pt x="544" y="0"/>
                    </a:lnTo>
                    <a:lnTo>
                      <a:pt x="544" y="759"/>
                    </a:lnTo>
                    <a:lnTo>
                      <a:pt x="0" y="759"/>
                    </a:lnTo>
                    <a:lnTo>
                      <a:pt x="0" y="0"/>
                    </a:lnTo>
                    <a:close/>
                  </a:path>
                </a:pathLst>
              </a:custGeom>
              <a:noFill/>
              <a:ln w="6350">
                <a:solidFill>
                  <a:srgbClr val="00FFFF"/>
                </a:solidFill>
                <a:miter lim="800000"/>
              </a:ln>
              <a:extLst>
                <a:ext uri="{909E8E84-426E-40DD-AFC4-6F175D3DCCD1}">
                  <a14:hiddenFill xmlns:a14="http://schemas.microsoft.com/office/drawing/2010/main">
                    <a:solidFill>
                      <a:srgbClr val="99CCFF"/>
                    </a:solidFill>
                  </a14:hiddenFill>
                </a:ext>
              </a:extLst>
            </p:spPr>
            <p:txBody>
              <a:bodyPr wrap="square" lIns="91440" tIns="45720" rIns="91440" bIns="4572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ts val="2200"/>
                  </a:lnSpc>
                  <a:spcBef>
                    <a:spcPts val="0"/>
                  </a:spcBef>
                  <a:spcAft>
                    <a:spcPts val="0"/>
                  </a:spcAft>
                  <a:buClrTx/>
                  <a:buSzTx/>
                  <a:buFontTx/>
                  <a:buNone/>
                  <a:defRPr sz="1000"/>
                </a:pPr>
                <a:endParaRPr kumimoji="0" lang="zh-CN" altLang="en-US" sz="1200"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endParaRPr>
              </a:p>
              <a:p>
                <a:pPr marL="0" marR="0" lvl="0" indent="0" algn="l" defTabSz="457200" rtl="0" eaLnBrk="1" fontAlgn="auto" latinLnBrk="0" hangingPunct="1">
                  <a:lnSpc>
                    <a:spcPts val="2200"/>
                  </a:lnSpc>
                  <a:spcBef>
                    <a:spcPts val="0"/>
                  </a:spcBef>
                  <a:spcAft>
                    <a:spcPts val="0"/>
                  </a:spcAft>
                  <a:buClrTx/>
                  <a:buSzTx/>
                  <a:buFontTx/>
                  <a:buNone/>
                  <a:defRPr sz="1000"/>
                </a:pPr>
                <a:endParaRPr kumimoji="0" lang="zh-CN" altLang="en-US" sz="1200"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endParaRPr>
              </a:p>
            </p:txBody>
          </p:sp>
        </p:grpSp>
      </p:grpSp>
      <p:sp>
        <p:nvSpPr>
          <p:cNvPr id="73" name="文本框 72"/>
          <p:cNvSpPr txBox="1"/>
          <p:nvPr/>
        </p:nvSpPr>
        <p:spPr>
          <a:xfrm>
            <a:off x="0" y="494873"/>
            <a:ext cx="12192000" cy="70076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3600" b="1" dirty="0">
                <a:solidFill>
                  <a:srgbClr val="00F7FD"/>
                </a:solidFill>
                <a:latin typeface="微软雅黑" panose="020B0503020204020204" pitchFamily="34" charset="-122"/>
                <a:ea typeface="微软雅黑" panose="020B0503020204020204" pitchFamily="34" charset="-122"/>
              </a:rPr>
              <a:t>龙田科技＞办事机构</a:t>
            </a:r>
            <a:endParaRPr lang="en-US" altLang="zh-CN" sz="3600" b="1" dirty="0">
              <a:solidFill>
                <a:srgbClr val="00F7FD"/>
              </a:solidFill>
              <a:latin typeface="微软雅黑" panose="020B0503020204020204" pitchFamily="34" charset="-122"/>
              <a:ea typeface="微软雅黑" panose="020B0503020204020204" pitchFamily="34" charset="-122"/>
            </a:endParaRPr>
          </a:p>
        </p:txBody>
      </p:sp>
      <p:sp>
        <p:nvSpPr>
          <p:cNvPr id="3" name="矩形 2"/>
          <p:cNvSpPr/>
          <p:nvPr/>
        </p:nvSpPr>
        <p:spPr>
          <a:xfrm>
            <a:off x="9467755" y="2802405"/>
            <a:ext cx="1900120" cy="359420"/>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1">
                <a:solidFill>
                  <a:schemeClr val="tx1">
                    <a:lumMod val="85000"/>
                    <a:lumOff val="15000"/>
                  </a:schemeClr>
                </a:solidFill>
                <a:latin typeface="微软雅黑" panose="020B0503020204020204" pitchFamily="34" charset="-122"/>
                <a:ea typeface="微软雅黑" panose="020B0503020204020204" pitchFamily="34" charset="-122"/>
              </a:rPr>
              <a:t>种国际通行服务管理体系</a:t>
            </a:r>
          </a:p>
        </p:txBody>
      </p:sp>
      <p:sp>
        <p:nvSpPr>
          <p:cNvPr id="4" name="矩形 3"/>
          <p:cNvSpPr/>
          <p:nvPr/>
        </p:nvSpPr>
        <p:spPr>
          <a:xfrm>
            <a:off x="9467755" y="2378296"/>
            <a:ext cx="1900120" cy="359420"/>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1">
                <a:solidFill>
                  <a:schemeClr val="tx1">
                    <a:lumMod val="85000"/>
                    <a:lumOff val="15000"/>
                  </a:schemeClr>
                </a:solidFill>
                <a:latin typeface="微软雅黑" panose="020B0503020204020204" pitchFamily="34" charset="-122"/>
                <a:ea typeface="微软雅黑" panose="020B0503020204020204" pitchFamily="34" charset="-122"/>
              </a:rPr>
              <a:t>套全国统一服务运维标准</a:t>
            </a:r>
          </a:p>
        </p:txBody>
      </p:sp>
      <p:sp>
        <p:nvSpPr>
          <p:cNvPr id="5" name="矩形 4"/>
          <p:cNvSpPr/>
          <p:nvPr/>
        </p:nvSpPr>
        <p:spPr>
          <a:xfrm>
            <a:off x="9467755" y="1954187"/>
            <a:ext cx="1900120" cy="359420"/>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1">
                <a:solidFill>
                  <a:schemeClr val="tx1">
                    <a:lumMod val="85000"/>
                    <a:lumOff val="15000"/>
                  </a:schemeClr>
                </a:solidFill>
                <a:latin typeface="微软雅黑" panose="020B0503020204020204" pitchFamily="34" charset="-122"/>
                <a:ea typeface="微软雅黑" panose="020B0503020204020204" pitchFamily="34" charset="-122"/>
              </a:rPr>
              <a:t>个全国统一在线支持中心</a:t>
            </a:r>
          </a:p>
        </p:txBody>
      </p:sp>
      <p:sp>
        <p:nvSpPr>
          <p:cNvPr id="6" name="矩形 5"/>
          <p:cNvSpPr/>
          <p:nvPr/>
        </p:nvSpPr>
        <p:spPr>
          <a:xfrm>
            <a:off x="9467755" y="1530078"/>
            <a:ext cx="1900120" cy="359420"/>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1">
                <a:solidFill>
                  <a:schemeClr val="tx1">
                    <a:lumMod val="85000"/>
                    <a:lumOff val="15000"/>
                  </a:schemeClr>
                </a:solidFill>
                <a:latin typeface="微软雅黑" panose="020B0503020204020204" pitchFamily="34" charset="-122"/>
                <a:ea typeface="微软雅黑" panose="020B0503020204020204" pitchFamily="34" charset="-122"/>
              </a:rPr>
              <a:t>个区域技术服务支持中心</a:t>
            </a:r>
          </a:p>
        </p:txBody>
      </p:sp>
      <p:sp>
        <p:nvSpPr>
          <p:cNvPr id="7" name="矩形 6"/>
          <p:cNvSpPr/>
          <p:nvPr/>
        </p:nvSpPr>
        <p:spPr>
          <a:xfrm>
            <a:off x="9064625" y="2802405"/>
            <a:ext cx="360000" cy="359420"/>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tx1">
                    <a:lumMod val="85000"/>
                    <a:lumOff val="15000"/>
                  </a:schemeClr>
                </a:solidFill>
                <a:latin typeface="微软雅黑" panose="020B0503020204020204" pitchFamily="34" charset="-122"/>
                <a:ea typeface="微软雅黑" panose="020B0503020204020204" pitchFamily="34" charset="-122"/>
              </a:rPr>
              <a:t>1</a:t>
            </a:r>
            <a:endParaRPr lang="zh-CN" altLang="en-US" sz="12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9064625" y="2378296"/>
            <a:ext cx="360000" cy="359420"/>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tx1">
                    <a:lumMod val="85000"/>
                    <a:lumOff val="15000"/>
                  </a:schemeClr>
                </a:solidFill>
                <a:latin typeface="微软雅黑" panose="020B0503020204020204" pitchFamily="34" charset="-122"/>
                <a:ea typeface="微软雅黑" panose="020B0503020204020204" pitchFamily="34" charset="-122"/>
              </a:rPr>
              <a:t>1</a:t>
            </a:r>
            <a:endParaRPr lang="zh-CN" altLang="en-US" sz="12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9064625" y="1954187"/>
            <a:ext cx="360000" cy="359420"/>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tx1">
                    <a:lumMod val="85000"/>
                    <a:lumOff val="15000"/>
                  </a:schemeClr>
                </a:solidFill>
                <a:latin typeface="微软雅黑" panose="020B0503020204020204" pitchFamily="34" charset="-122"/>
                <a:ea typeface="微软雅黑" panose="020B0503020204020204" pitchFamily="34" charset="-122"/>
              </a:rPr>
              <a:t>1</a:t>
            </a:r>
            <a:endParaRPr lang="zh-CN" altLang="en-US" sz="12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9064625" y="1530078"/>
            <a:ext cx="360000" cy="359420"/>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tx1">
                    <a:lumMod val="85000"/>
                    <a:lumOff val="15000"/>
                  </a:schemeClr>
                </a:solidFill>
                <a:latin typeface="微软雅黑" panose="020B0503020204020204" pitchFamily="34" charset="-122"/>
                <a:ea typeface="微软雅黑" panose="020B0503020204020204" pitchFamily="34" charset="-122"/>
              </a:rPr>
              <a:t>8</a:t>
            </a:r>
            <a:endParaRPr lang="zh-CN" altLang="en-US" sz="1200" b="1">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45" name="组合 44"/>
          <p:cNvGrpSpPr/>
          <p:nvPr/>
        </p:nvGrpSpPr>
        <p:grpSpPr>
          <a:xfrm>
            <a:off x="5136325" y="2323877"/>
            <a:ext cx="842313" cy="1384505"/>
            <a:chOff x="5136325" y="1980977"/>
            <a:chExt cx="842313" cy="1384505"/>
          </a:xfrm>
          <a:effectLst>
            <a:outerShdw blurRad="50800" dist="38100" dir="2700000" algn="tl" rotWithShape="0">
              <a:schemeClr val="bg1">
                <a:lumMod val="95000"/>
                <a:alpha val="40000"/>
              </a:schemeClr>
            </a:outerShdw>
          </a:effectLst>
        </p:grpSpPr>
        <p:sp>
          <p:nvSpPr>
            <p:cNvPr id="46" name="文本框 106"/>
            <p:cNvSpPr txBox="1"/>
            <p:nvPr/>
          </p:nvSpPr>
          <p:spPr>
            <a:xfrm>
              <a:off x="5136325" y="1980977"/>
              <a:ext cx="674790"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1200" b="1">
                  <a:solidFill>
                    <a:schemeClr val="bg1"/>
                  </a:solidFill>
                  <a:latin typeface="微软雅黑" panose="020B0503020204020204" pitchFamily="34" charset="-122"/>
                  <a:ea typeface="微软雅黑" panose="020B0503020204020204" pitchFamily="34" charset="-122"/>
                </a:rPr>
                <a:t>太原</a:t>
              </a:r>
            </a:p>
          </p:txBody>
        </p:sp>
        <p:grpSp>
          <p:nvGrpSpPr>
            <p:cNvPr id="47" name="组合 46"/>
            <p:cNvGrpSpPr/>
            <p:nvPr/>
          </p:nvGrpSpPr>
          <p:grpSpPr>
            <a:xfrm>
              <a:off x="5585261" y="2041777"/>
              <a:ext cx="393377" cy="1323705"/>
              <a:chOff x="6128038" y="1988137"/>
              <a:chExt cx="407075" cy="1369808"/>
            </a:xfrm>
            <a:solidFill>
              <a:schemeClr val="accent4"/>
            </a:solidFill>
            <a:effectLst>
              <a:outerShdw blurRad="50800" dist="38100" dir="5400000" algn="t" rotWithShape="0">
                <a:prstClr val="black">
                  <a:alpha val="40000"/>
                </a:prstClr>
              </a:outerShdw>
            </a:effectLst>
          </p:grpSpPr>
          <p:grpSp>
            <p:nvGrpSpPr>
              <p:cNvPr id="48" name="组合 93"/>
              <p:cNvGrpSpPr/>
              <p:nvPr/>
            </p:nvGrpSpPr>
            <p:grpSpPr>
              <a:xfrm>
                <a:off x="6128038" y="1988137"/>
                <a:ext cx="366816" cy="1324739"/>
                <a:chOff x="5168159" y="1978916"/>
                <a:chExt cx="366816" cy="1324739"/>
              </a:xfrm>
              <a:grpFill/>
            </p:grpSpPr>
            <p:grpSp>
              <p:nvGrpSpPr>
                <p:cNvPr id="50" name="组合 82"/>
                <p:cNvGrpSpPr/>
                <p:nvPr/>
              </p:nvGrpSpPr>
              <p:grpSpPr>
                <a:xfrm>
                  <a:off x="5210975" y="2074012"/>
                  <a:ext cx="324000" cy="1229643"/>
                  <a:chOff x="5601658" y="539624"/>
                  <a:chExt cx="324000" cy="1229643"/>
                </a:xfrm>
                <a:grpFill/>
              </p:grpSpPr>
              <p:cxnSp>
                <p:nvCxnSpPr>
                  <p:cNvPr id="52" name="直接连接符 51"/>
                  <p:cNvCxnSpPr/>
                  <p:nvPr/>
                </p:nvCxnSpPr>
                <p:spPr>
                  <a:xfrm>
                    <a:off x="5601658" y="1769267"/>
                    <a:ext cx="324000" cy="0"/>
                  </a:xfrm>
                  <a:prstGeom prst="line">
                    <a:avLst/>
                  </a:prstGeom>
                  <a:grp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5611182" y="539624"/>
                    <a:ext cx="0" cy="1227849"/>
                  </a:xfrm>
                  <a:prstGeom prst="line">
                    <a:avLst/>
                  </a:prstGeom>
                  <a:grp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1" name="椭圆 50"/>
                <p:cNvSpPr/>
                <p:nvPr/>
              </p:nvSpPr>
              <p:spPr>
                <a:xfrm>
                  <a:off x="5168159" y="1978916"/>
                  <a:ext cx="108001" cy="108000"/>
                </a:xfrm>
                <a:prstGeom prst="ellipse">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grpSp>
          <p:sp>
            <p:nvSpPr>
              <p:cNvPr id="49" name="椭圆 48"/>
              <p:cNvSpPr/>
              <p:nvPr/>
            </p:nvSpPr>
            <p:spPr>
              <a:xfrm>
                <a:off x="6427113" y="3249945"/>
                <a:ext cx="108000" cy="108000"/>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grpSp>
      </p:grpSp>
      <p:grpSp>
        <p:nvGrpSpPr>
          <p:cNvPr id="54" name="组合 53"/>
          <p:cNvGrpSpPr/>
          <p:nvPr/>
        </p:nvGrpSpPr>
        <p:grpSpPr>
          <a:xfrm>
            <a:off x="2230439" y="4582324"/>
            <a:ext cx="2678310" cy="738530"/>
            <a:chOff x="2230439" y="4239424"/>
            <a:chExt cx="2678310" cy="738530"/>
          </a:xfrm>
          <a:effectLst>
            <a:outerShdw blurRad="50800" dist="38100" dir="2700000" algn="tl" rotWithShape="0">
              <a:schemeClr val="bg1">
                <a:lumMod val="95000"/>
                <a:alpha val="40000"/>
              </a:schemeClr>
            </a:outerShdw>
          </a:effectLst>
        </p:grpSpPr>
        <p:sp>
          <p:nvSpPr>
            <p:cNvPr id="55" name="文本框 108"/>
            <p:cNvSpPr txBox="1"/>
            <p:nvPr/>
          </p:nvSpPr>
          <p:spPr>
            <a:xfrm>
              <a:off x="2230439" y="4700955"/>
              <a:ext cx="2577847"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1200" b="1">
                  <a:solidFill>
                    <a:schemeClr val="bg1"/>
                  </a:solidFill>
                  <a:latin typeface="微软雅黑" panose="020B0503020204020204" pitchFamily="34" charset="-122"/>
                  <a:ea typeface="微软雅黑" panose="020B0503020204020204" pitchFamily="34" charset="-122"/>
                </a:rPr>
                <a:t>成都</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2743885" y="4239424"/>
              <a:ext cx="2164864" cy="616682"/>
              <a:chOff x="3216300" y="4148024"/>
              <a:chExt cx="2240261" cy="638159"/>
            </a:xfrm>
            <a:solidFill>
              <a:schemeClr val="accent4"/>
            </a:solidFill>
            <a:effectLst>
              <a:outerShdw blurRad="50800" dist="38100" dir="5400000" algn="t" rotWithShape="0">
                <a:prstClr val="black">
                  <a:alpha val="40000"/>
                </a:prstClr>
              </a:outerShdw>
            </a:effectLst>
          </p:grpSpPr>
          <p:grpSp>
            <p:nvGrpSpPr>
              <p:cNvPr id="57" name="组合 83"/>
              <p:cNvGrpSpPr/>
              <p:nvPr/>
            </p:nvGrpSpPr>
            <p:grpSpPr>
              <a:xfrm>
                <a:off x="3252299" y="4241177"/>
                <a:ext cx="2160000" cy="494787"/>
                <a:chOff x="4317099" y="5391077"/>
                <a:chExt cx="2160000" cy="494787"/>
              </a:xfrm>
              <a:grpFill/>
            </p:grpSpPr>
            <p:cxnSp>
              <p:nvCxnSpPr>
                <p:cNvPr id="60" name="直接连接符 59"/>
                <p:cNvCxnSpPr/>
                <p:nvPr/>
              </p:nvCxnSpPr>
              <p:spPr>
                <a:xfrm>
                  <a:off x="4317099" y="5885864"/>
                  <a:ext cx="2160000" cy="0"/>
                </a:xfrm>
                <a:prstGeom prst="line">
                  <a:avLst/>
                </a:prstGeom>
                <a:grp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16200000">
                  <a:off x="6229057" y="5631777"/>
                  <a:ext cx="481399" cy="0"/>
                </a:xfrm>
                <a:prstGeom prst="line">
                  <a:avLst/>
                </a:prstGeom>
                <a:grp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8" name="椭圆 57"/>
              <p:cNvSpPr/>
              <p:nvPr/>
            </p:nvSpPr>
            <p:spPr>
              <a:xfrm>
                <a:off x="3216300" y="4678183"/>
                <a:ext cx="108000" cy="108000"/>
              </a:xfrm>
              <a:prstGeom prst="ellipse">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sp>
            <p:nvSpPr>
              <p:cNvPr id="59" name="椭圆 43"/>
              <p:cNvSpPr/>
              <p:nvPr/>
            </p:nvSpPr>
            <p:spPr>
              <a:xfrm>
                <a:off x="5348561" y="4148024"/>
                <a:ext cx="108000" cy="108000"/>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grpSp>
      </p:grpSp>
      <p:grpSp>
        <p:nvGrpSpPr>
          <p:cNvPr id="62" name="组合 61"/>
          <p:cNvGrpSpPr/>
          <p:nvPr/>
        </p:nvGrpSpPr>
        <p:grpSpPr>
          <a:xfrm>
            <a:off x="6978653" y="4442389"/>
            <a:ext cx="2043078" cy="276999"/>
            <a:chOff x="6978653" y="4099489"/>
            <a:chExt cx="2043078" cy="276999"/>
          </a:xfrm>
          <a:effectLst>
            <a:outerShdw blurRad="50800" dist="38100" dir="2700000" algn="tl" rotWithShape="0">
              <a:schemeClr val="bg1">
                <a:lumMod val="95000"/>
                <a:alpha val="40000"/>
              </a:schemeClr>
            </a:outerShdw>
          </a:effectLst>
        </p:grpSpPr>
        <p:grpSp>
          <p:nvGrpSpPr>
            <p:cNvPr id="63" name="组合 62"/>
            <p:cNvGrpSpPr/>
            <p:nvPr/>
          </p:nvGrpSpPr>
          <p:grpSpPr>
            <a:xfrm>
              <a:off x="6978653" y="4177442"/>
              <a:ext cx="1157950" cy="121419"/>
              <a:chOff x="7484258" y="4074367"/>
              <a:chExt cx="1198279" cy="125646"/>
            </a:xfrm>
            <a:solidFill>
              <a:srgbClr val="FF0000"/>
            </a:solidFill>
            <a:effectLst>
              <a:outerShdw blurRad="50800" dist="38100" dir="5400000" algn="t" rotWithShape="0">
                <a:prstClr val="black">
                  <a:alpha val="40000"/>
                </a:prstClr>
              </a:outerShdw>
            </a:effectLst>
          </p:grpSpPr>
          <p:sp>
            <p:nvSpPr>
              <p:cNvPr id="65" name="椭圆 42"/>
              <p:cNvSpPr/>
              <p:nvPr/>
            </p:nvSpPr>
            <p:spPr>
              <a:xfrm>
                <a:off x="7484258" y="4077444"/>
                <a:ext cx="122569" cy="122569"/>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cxnSp>
            <p:nvCxnSpPr>
              <p:cNvPr id="66" name="直接连接符 65"/>
              <p:cNvCxnSpPr/>
              <p:nvPr/>
            </p:nvCxnSpPr>
            <p:spPr>
              <a:xfrm>
                <a:off x="7612217" y="4135230"/>
                <a:ext cx="1044000" cy="0"/>
              </a:xfrm>
              <a:prstGeom prst="line">
                <a:avLst/>
              </a:prstGeom>
              <a:grp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椭圆 66"/>
              <p:cNvSpPr/>
              <p:nvPr/>
            </p:nvSpPr>
            <p:spPr>
              <a:xfrm>
                <a:off x="8574537" y="4074367"/>
                <a:ext cx="108000" cy="108000"/>
              </a:xfrm>
              <a:prstGeom prst="ellipse">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grpSp>
        <p:sp>
          <p:nvSpPr>
            <p:cNvPr id="64" name="文本框 63"/>
            <p:cNvSpPr txBox="1"/>
            <p:nvPr/>
          </p:nvSpPr>
          <p:spPr>
            <a:xfrm>
              <a:off x="8137687" y="4099489"/>
              <a:ext cx="884044"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1200" b="1">
                  <a:solidFill>
                    <a:schemeClr val="bg1"/>
                  </a:solidFill>
                  <a:latin typeface="微软雅黑" panose="020B0503020204020204" pitchFamily="34" charset="-122"/>
                  <a:ea typeface="微软雅黑" panose="020B0503020204020204" pitchFamily="34" charset="-122"/>
                </a:rPr>
                <a:t>上海</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6722498" y="3762091"/>
            <a:ext cx="2308522" cy="742525"/>
            <a:chOff x="6722498" y="3419191"/>
            <a:chExt cx="2308522" cy="742525"/>
          </a:xfrm>
          <a:effectLst>
            <a:outerShdw blurRad="50800" dist="38100" dir="2700000" algn="tl" rotWithShape="0">
              <a:schemeClr val="bg1">
                <a:lumMod val="95000"/>
                <a:alpha val="40000"/>
              </a:schemeClr>
            </a:outerShdw>
          </a:effectLst>
        </p:grpSpPr>
        <p:grpSp>
          <p:nvGrpSpPr>
            <p:cNvPr id="69" name="组合 68"/>
            <p:cNvGrpSpPr/>
            <p:nvPr/>
          </p:nvGrpSpPr>
          <p:grpSpPr>
            <a:xfrm>
              <a:off x="6722498" y="3477378"/>
              <a:ext cx="1438674" cy="684338"/>
              <a:chOff x="7247757" y="3378496"/>
              <a:chExt cx="1488780" cy="708172"/>
            </a:xfrm>
            <a:solidFill>
              <a:srgbClr val="FFFF00"/>
            </a:solidFill>
            <a:effectLst>
              <a:outerShdw blurRad="50800" dist="38100" dir="5400000" algn="t" rotWithShape="0">
                <a:prstClr val="black">
                  <a:alpha val="40000"/>
                </a:prstClr>
              </a:outerShdw>
            </a:effectLst>
          </p:grpSpPr>
          <p:sp>
            <p:nvSpPr>
              <p:cNvPr id="71" name="椭圆 70"/>
              <p:cNvSpPr/>
              <p:nvPr/>
            </p:nvSpPr>
            <p:spPr>
              <a:xfrm>
                <a:off x="7247757" y="3978668"/>
                <a:ext cx="108000" cy="108000"/>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grpSp>
            <p:nvGrpSpPr>
              <p:cNvPr id="72" name="组合 79"/>
              <p:cNvGrpSpPr/>
              <p:nvPr/>
            </p:nvGrpSpPr>
            <p:grpSpPr>
              <a:xfrm>
                <a:off x="7282665" y="3442021"/>
                <a:ext cx="1440000" cy="540976"/>
                <a:chOff x="9559608" y="2927350"/>
                <a:chExt cx="1440000" cy="540976"/>
              </a:xfrm>
              <a:grpFill/>
            </p:grpSpPr>
            <p:cxnSp>
              <p:nvCxnSpPr>
                <p:cNvPr id="75" name="直接连接符 74"/>
                <p:cNvCxnSpPr/>
                <p:nvPr/>
              </p:nvCxnSpPr>
              <p:spPr>
                <a:xfrm rot="16200000">
                  <a:off x="9299133" y="3198326"/>
                  <a:ext cx="540000" cy="0"/>
                </a:xfrm>
                <a:prstGeom prst="line">
                  <a:avLst/>
                </a:prstGeom>
                <a:grp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9559608" y="2927350"/>
                  <a:ext cx="1440000" cy="0"/>
                </a:xfrm>
                <a:prstGeom prst="line">
                  <a:avLst/>
                </a:prstGeom>
                <a:grp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椭圆 73"/>
              <p:cNvSpPr/>
              <p:nvPr/>
            </p:nvSpPr>
            <p:spPr>
              <a:xfrm>
                <a:off x="8628537" y="3378496"/>
                <a:ext cx="108000" cy="108000"/>
              </a:xfrm>
              <a:prstGeom prst="ellipse">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grpSp>
        <p:sp>
          <p:nvSpPr>
            <p:cNvPr id="70" name="文本框 69"/>
            <p:cNvSpPr txBox="1"/>
            <p:nvPr/>
          </p:nvSpPr>
          <p:spPr>
            <a:xfrm>
              <a:off x="8146976" y="3419191"/>
              <a:ext cx="884044"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1200" b="1">
                  <a:solidFill>
                    <a:schemeClr val="bg1"/>
                  </a:solidFill>
                  <a:latin typeface="微软雅黑" panose="020B0503020204020204" pitchFamily="34" charset="-122"/>
                  <a:ea typeface="微软雅黑" panose="020B0503020204020204" pitchFamily="34" charset="-122"/>
                </a:rPr>
                <a:t>南京</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6834660" y="4775877"/>
            <a:ext cx="2149569" cy="602356"/>
            <a:chOff x="6834660" y="4432977"/>
            <a:chExt cx="2149569" cy="602356"/>
          </a:xfrm>
          <a:effectLst>
            <a:outerShdw blurRad="50800" dist="38100" dir="2700000" algn="tl" rotWithShape="0">
              <a:schemeClr val="bg1">
                <a:lumMod val="95000"/>
                <a:alpha val="40000"/>
              </a:schemeClr>
            </a:outerShdw>
          </a:effectLst>
        </p:grpSpPr>
        <p:grpSp>
          <p:nvGrpSpPr>
            <p:cNvPr id="78" name="组合 77"/>
            <p:cNvGrpSpPr/>
            <p:nvPr/>
          </p:nvGrpSpPr>
          <p:grpSpPr>
            <a:xfrm>
              <a:off x="6834660" y="4432977"/>
              <a:ext cx="1301941" cy="497614"/>
              <a:chOff x="7335251" y="4300689"/>
              <a:chExt cx="1347286" cy="514944"/>
            </a:xfrm>
            <a:solidFill>
              <a:schemeClr val="accent4"/>
            </a:solidFill>
            <a:effectLst>
              <a:outerShdw blurRad="50800" dist="38100" dir="5400000" algn="t" rotWithShape="0">
                <a:prstClr val="black">
                  <a:alpha val="40000"/>
                </a:prstClr>
              </a:outerShdw>
            </a:effectLst>
          </p:grpSpPr>
          <p:sp>
            <p:nvSpPr>
              <p:cNvPr id="80" name="椭圆 79"/>
              <p:cNvSpPr/>
              <p:nvPr/>
            </p:nvSpPr>
            <p:spPr>
              <a:xfrm>
                <a:off x="7335251" y="4300689"/>
                <a:ext cx="108000" cy="108000"/>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grpSp>
            <p:nvGrpSpPr>
              <p:cNvPr id="81" name="组合 78"/>
              <p:cNvGrpSpPr/>
              <p:nvPr/>
            </p:nvGrpSpPr>
            <p:grpSpPr>
              <a:xfrm>
                <a:off x="7393598" y="4403607"/>
                <a:ext cx="1260000" cy="387920"/>
                <a:chOff x="7394745" y="4358407"/>
                <a:chExt cx="1260000" cy="387920"/>
              </a:xfrm>
              <a:grpFill/>
            </p:grpSpPr>
            <p:cxnSp>
              <p:nvCxnSpPr>
                <p:cNvPr id="83" name="直接连接符 82"/>
                <p:cNvCxnSpPr/>
                <p:nvPr/>
              </p:nvCxnSpPr>
              <p:spPr>
                <a:xfrm>
                  <a:off x="7394745" y="4733241"/>
                  <a:ext cx="1260000" cy="0"/>
                </a:xfrm>
                <a:prstGeom prst="line">
                  <a:avLst/>
                </a:prstGeom>
                <a:grp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V="1">
                  <a:off x="7394745" y="4358407"/>
                  <a:ext cx="0" cy="387920"/>
                </a:xfrm>
                <a:prstGeom prst="line">
                  <a:avLst/>
                </a:prstGeom>
                <a:grp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2" name="椭圆 81"/>
              <p:cNvSpPr/>
              <p:nvPr/>
            </p:nvSpPr>
            <p:spPr>
              <a:xfrm>
                <a:off x="8574537" y="4707633"/>
                <a:ext cx="108000" cy="108000"/>
              </a:xfrm>
              <a:prstGeom prst="ellipse">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grpSp>
        <p:sp>
          <p:nvSpPr>
            <p:cNvPr id="79" name="文本框 78"/>
            <p:cNvSpPr txBox="1"/>
            <p:nvPr/>
          </p:nvSpPr>
          <p:spPr>
            <a:xfrm>
              <a:off x="8137686" y="4758334"/>
              <a:ext cx="846543"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1200" b="1">
                  <a:solidFill>
                    <a:schemeClr val="bg1"/>
                  </a:solidFill>
                  <a:latin typeface="微软雅黑" panose="020B0503020204020204" pitchFamily="34" charset="-122"/>
                  <a:ea typeface="微软雅黑" panose="020B0503020204020204" pitchFamily="34" charset="-122"/>
                </a:rPr>
                <a:t>杭州</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6794265" y="5375310"/>
            <a:ext cx="2234565" cy="609495"/>
            <a:chOff x="6794265" y="5032410"/>
            <a:chExt cx="2234565" cy="609495"/>
          </a:xfrm>
          <a:effectLst>
            <a:outerShdw blurRad="50800" dist="38100" dir="2700000" algn="tl" rotWithShape="0">
              <a:schemeClr val="bg1">
                <a:lumMod val="95000"/>
                <a:alpha val="40000"/>
              </a:schemeClr>
            </a:outerShdw>
          </a:effectLst>
        </p:grpSpPr>
        <p:grpSp>
          <p:nvGrpSpPr>
            <p:cNvPr id="86" name="组合 85"/>
            <p:cNvGrpSpPr/>
            <p:nvPr/>
          </p:nvGrpSpPr>
          <p:grpSpPr>
            <a:xfrm>
              <a:off x="6794265" y="5032410"/>
              <a:ext cx="1348705" cy="492488"/>
              <a:chOff x="7302980" y="4921049"/>
              <a:chExt cx="1395679" cy="509645"/>
            </a:xfrm>
            <a:solidFill>
              <a:schemeClr val="accent4"/>
            </a:solidFill>
            <a:effectLst>
              <a:outerShdw blurRad="50800" dist="38100" dir="5400000" algn="t" rotWithShape="0">
                <a:prstClr val="black">
                  <a:alpha val="40000"/>
                </a:prstClr>
              </a:outerShdw>
            </a:effectLst>
          </p:grpSpPr>
          <p:grpSp>
            <p:nvGrpSpPr>
              <p:cNvPr id="88" name="组合 80"/>
              <p:cNvGrpSpPr/>
              <p:nvPr/>
            </p:nvGrpSpPr>
            <p:grpSpPr>
              <a:xfrm>
                <a:off x="7359068" y="4984553"/>
                <a:ext cx="1323841" cy="432000"/>
                <a:chOff x="7376388" y="5022568"/>
                <a:chExt cx="1323841" cy="432000"/>
              </a:xfrm>
              <a:grpFill/>
            </p:grpSpPr>
            <p:cxnSp>
              <p:nvCxnSpPr>
                <p:cNvPr id="91" name="直接连接符 90"/>
                <p:cNvCxnSpPr/>
                <p:nvPr/>
              </p:nvCxnSpPr>
              <p:spPr>
                <a:xfrm>
                  <a:off x="7376388" y="5445026"/>
                  <a:ext cx="1323841" cy="0"/>
                </a:xfrm>
                <a:prstGeom prst="line">
                  <a:avLst/>
                </a:prstGeom>
                <a:grp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rot="16200000">
                  <a:off x="7160391" y="5238568"/>
                  <a:ext cx="432000" cy="0"/>
                </a:xfrm>
                <a:prstGeom prst="line">
                  <a:avLst/>
                </a:prstGeom>
                <a:grp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9" name="椭圆 88"/>
              <p:cNvSpPr/>
              <p:nvPr/>
            </p:nvSpPr>
            <p:spPr>
              <a:xfrm>
                <a:off x="8590659" y="5322694"/>
                <a:ext cx="108000" cy="108000"/>
              </a:xfrm>
              <a:prstGeom prst="ellipse">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sp>
            <p:nvSpPr>
              <p:cNvPr id="90" name="椭圆 89"/>
              <p:cNvSpPr/>
              <p:nvPr/>
            </p:nvSpPr>
            <p:spPr>
              <a:xfrm>
                <a:off x="7302980" y="4921049"/>
                <a:ext cx="108000" cy="108002"/>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grpSp>
        <p:sp>
          <p:nvSpPr>
            <p:cNvPr id="87" name="文本框 107"/>
            <p:cNvSpPr txBox="1"/>
            <p:nvPr/>
          </p:nvSpPr>
          <p:spPr>
            <a:xfrm>
              <a:off x="8144786" y="5364906"/>
              <a:ext cx="884044"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1200" b="1">
                  <a:solidFill>
                    <a:schemeClr val="bg1"/>
                  </a:solidFill>
                  <a:latin typeface="微软雅黑" panose="020B0503020204020204" pitchFamily="34" charset="-122"/>
                  <a:ea typeface="微软雅黑" panose="020B0503020204020204" pitchFamily="34" charset="-122"/>
                </a:rPr>
                <a:t>福州</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93" name="组合 92"/>
          <p:cNvGrpSpPr/>
          <p:nvPr/>
        </p:nvGrpSpPr>
        <p:grpSpPr>
          <a:xfrm>
            <a:off x="7091917" y="2367155"/>
            <a:ext cx="1658730" cy="750062"/>
            <a:chOff x="7091917" y="2024255"/>
            <a:chExt cx="1658730" cy="750062"/>
          </a:xfrm>
          <a:effectLst>
            <a:outerShdw blurRad="50800" dist="38100" dir="2700000" algn="tl" rotWithShape="0">
              <a:schemeClr val="bg1">
                <a:lumMod val="95000"/>
                <a:alpha val="40000"/>
              </a:schemeClr>
            </a:outerShdw>
          </a:effectLst>
        </p:grpSpPr>
        <p:sp>
          <p:nvSpPr>
            <p:cNvPr id="94" name="椭圆 93"/>
            <p:cNvSpPr/>
            <p:nvPr/>
          </p:nvSpPr>
          <p:spPr>
            <a:xfrm>
              <a:off x="7091917" y="2669952"/>
              <a:ext cx="104365" cy="10436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cxnSp>
          <p:nvCxnSpPr>
            <p:cNvPr id="95" name="直接连接符 94"/>
            <p:cNvCxnSpPr/>
            <p:nvPr/>
          </p:nvCxnSpPr>
          <p:spPr>
            <a:xfrm rot="16200000">
              <a:off x="6873943" y="2413223"/>
              <a:ext cx="521825" cy="0"/>
            </a:xfrm>
            <a:prstGeom prst="line">
              <a:avLst/>
            </a:prstGeom>
            <a:solidFill>
              <a:srgbClr val="FFFF00"/>
            </a:solid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7125650" y="2151367"/>
              <a:ext cx="1007921" cy="0"/>
            </a:xfrm>
            <a:prstGeom prst="line">
              <a:avLst/>
            </a:prstGeom>
            <a:solidFill>
              <a:srgbClr val="FFFF00"/>
            </a:solid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椭圆 96"/>
            <p:cNvSpPr/>
            <p:nvPr/>
          </p:nvSpPr>
          <p:spPr>
            <a:xfrm>
              <a:off x="8053257" y="2099185"/>
              <a:ext cx="104365" cy="104365"/>
            </a:xfrm>
            <a:prstGeom prst="ellipse">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sp>
          <p:nvSpPr>
            <p:cNvPr id="98" name="文本框 97"/>
            <p:cNvSpPr txBox="1"/>
            <p:nvPr/>
          </p:nvSpPr>
          <p:spPr>
            <a:xfrm>
              <a:off x="8133484" y="2024255"/>
              <a:ext cx="617163"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1200" b="1">
                  <a:solidFill>
                    <a:schemeClr val="bg1"/>
                  </a:solidFill>
                  <a:latin typeface="微软雅黑" panose="020B0503020204020204" pitchFamily="34" charset="-122"/>
                  <a:ea typeface="微软雅黑" panose="020B0503020204020204" pitchFamily="34" charset="-122"/>
                </a:rPr>
                <a:t>沈阳</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99" name="组合 98"/>
          <p:cNvGrpSpPr/>
          <p:nvPr/>
        </p:nvGrpSpPr>
        <p:grpSpPr>
          <a:xfrm>
            <a:off x="806032" y="4341679"/>
            <a:ext cx="2577847" cy="276999"/>
            <a:chOff x="806032" y="3998779"/>
            <a:chExt cx="2577847" cy="276999"/>
          </a:xfrm>
          <a:effectLst>
            <a:outerShdw blurRad="50800" dist="38100" dir="2700000" algn="tl" rotWithShape="0">
              <a:schemeClr val="bg1">
                <a:lumMod val="95000"/>
                <a:alpha val="40000"/>
              </a:schemeClr>
            </a:outerShdw>
          </a:effectLst>
        </p:grpSpPr>
        <p:sp>
          <p:nvSpPr>
            <p:cNvPr id="100" name="文本框 108"/>
            <p:cNvSpPr txBox="1"/>
            <p:nvPr/>
          </p:nvSpPr>
          <p:spPr>
            <a:xfrm>
              <a:off x="806032" y="3998779"/>
              <a:ext cx="2577847" cy="276999"/>
            </a:xfrm>
            <a:prstGeom prst="rect">
              <a:avLst/>
            </a:prstGeom>
            <a:noFill/>
            <a:effectLst>
              <a:outerShdw blurRad="50800" dist="38100" dir="2700000" algn="tl" rotWithShape="0">
                <a:schemeClr val="tx1">
                  <a:lumMod val="50000"/>
                  <a:lumOff val="50000"/>
                  <a:alpha val="40000"/>
                </a:schemeClr>
              </a:outerShdw>
            </a:effectLst>
          </p:spPr>
          <p:txBody>
            <a:bodyPr wrap="square" rtlCol="0">
              <a:spAutoFit/>
            </a:bodyPr>
            <a:lstStyle/>
            <a:p>
              <a:r>
                <a:rPr lang="zh-CN" altLang="en-US" sz="1200" b="1">
                  <a:solidFill>
                    <a:schemeClr val="bg1"/>
                  </a:solidFill>
                  <a:latin typeface="微软雅黑" panose="020B0503020204020204" pitchFamily="34" charset="-122"/>
                  <a:ea typeface="微软雅黑" panose="020B0503020204020204" pitchFamily="34" charset="-122"/>
                </a:rPr>
                <a:t>拉萨</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nvGrpSpPr>
            <p:cNvPr id="101" name="组合 100"/>
            <p:cNvGrpSpPr/>
            <p:nvPr/>
          </p:nvGrpSpPr>
          <p:grpSpPr>
            <a:xfrm>
              <a:off x="1272181" y="4069978"/>
              <a:ext cx="1645692" cy="104365"/>
              <a:chOff x="1548707" y="4274939"/>
              <a:chExt cx="1528262" cy="96918"/>
            </a:xfrm>
            <a:effectLst>
              <a:outerShdw blurRad="50800" dist="38100" dir="2700000" algn="tl" rotWithShape="0">
                <a:prstClr val="black">
                  <a:alpha val="40000"/>
                </a:prstClr>
              </a:outerShdw>
            </a:effectLst>
          </p:grpSpPr>
          <p:cxnSp>
            <p:nvCxnSpPr>
              <p:cNvPr id="102" name="直接连接符 101"/>
              <p:cNvCxnSpPr/>
              <p:nvPr/>
            </p:nvCxnSpPr>
            <p:spPr>
              <a:xfrm>
                <a:off x="1624006" y="4323398"/>
                <a:ext cx="1404000" cy="0"/>
              </a:xfrm>
              <a:prstGeom prst="line">
                <a:avLst/>
              </a:prstGeom>
              <a:solidFill>
                <a:schemeClr val="accent4"/>
              </a:solidFill>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椭圆 43"/>
              <p:cNvSpPr/>
              <p:nvPr/>
            </p:nvSpPr>
            <p:spPr>
              <a:xfrm>
                <a:off x="2980051" y="4274939"/>
                <a:ext cx="96918" cy="96918"/>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sp>
            <p:nvSpPr>
              <p:cNvPr id="104" name="椭圆 103"/>
              <p:cNvSpPr/>
              <p:nvPr/>
            </p:nvSpPr>
            <p:spPr>
              <a:xfrm>
                <a:off x="1548707" y="4274939"/>
                <a:ext cx="96918" cy="96918"/>
              </a:xfrm>
              <a:prstGeom prst="ellipse">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latin typeface="微软雅黑" panose="020B0503020204020204" pitchFamily="34" charset="-122"/>
                  <a:ea typeface="微软雅黑" panose="020B0503020204020204" pitchFamily="34" charset="-122"/>
                </a:endParaRPr>
              </a:p>
            </p:txBody>
          </p:sp>
        </p:gr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文本框 72"/>
          <p:cNvSpPr txBox="1"/>
          <p:nvPr/>
        </p:nvSpPr>
        <p:spPr>
          <a:xfrm>
            <a:off x="0" y="494873"/>
            <a:ext cx="12192000" cy="70076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3600" b="1" dirty="0">
                <a:solidFill>
                  <a:srgbClr val="00F7FD"/>
                </a:solidFill>
                <a:latin typeface="微软雅黑" panose="020B0503020204020204" pitchFamily="34" charset="-122"/>
                <a:ea typeface="微软雅黑" panose="020B0503020204020204" pitchFamily="34" charset="-122"/>
              </a:rPr>
              <a:t>龙田科技＞组织架构</a:t>
            </a:r>
            <a:endParaRPr kumimoji="0" lang="zh-CN" altLang="en-US" sz="3600" b="1" i="0" u="none" strike="noStrike" kern="1200" cap="none" spc="0" normalizeH="0" baseline="0" noProof="0" dirty="0">
              <a:ln>
                <a:noFill/>
              </a:ln>
              <a:solidFill>
                <a:srgbClr val="00F7FD"/>
              </a:solidFill>
              <a:effectLst/>
              <a:uLnTx/>
              <a:uFillTx/>
              <a:latin typeface="微软雅黑" panose="020B0503020204020204" pitchFamily="34" charset="-122"/>
              <a:ea typeface="微软雅黑" panose="020B0503020204020204" pitchFamily="34" charset="-122"/>
            </a:endParaRPr>
          </a:p>
        </p:txBody>
      </p:sp>
      <p:grpSp>
        <p:nvGrpSpPr>
          <p:cNvPr id="3" name="组合 2"/>
          <p:cNvGrpSpPr/>
          <p:nvPr/>
        </p:nvGrpSpPr>
        <p:grpSpPr>
          <a:xfrm>
            <a:off x="826394" y="2532598"/>
            <a:ext cx="10931784" cy="1323955"/>
            <a:chOff x="871678" y="2303998"/>
            <a:chExt cx="10931784" cy="1323955"/>
          </a:xfrm>
          <a:solidFill>
            <a:srgbClr val="204290"/>
          </a:solidFill>
        </p:grpSpPr>
        <p:grpSp>
          <p:nvGrpSpPr>
            <p:cNvPr id="4" name="组合 3"/>
            <p:cNvGrpSpPr/>
            <p:nvPr/>
          </p:nvGrpSpPr>
          <p:grpSpPr>
            <a:xfrm>
              <a:off x="871678" y="2555998"/>
              <a:ext cx="10931784" cy="1071955"/>
              <a:chOff x="833578" y="2288362"/>
              <a:chExt cx="10931784" cy="1071955"/>
            </a:xfrm>
            <a:grpFill/>
          </p:grpSpPr>
          <p:cxnSp>
            <p:nvCxnSpPr>
              <p:cNvPr id="7" name="直接连接符 6"/>
              <p:cNvCxnSpPr/>
              <p:nvPr/>
            </p:nvCxnSpPr>
            <p:spPr>
              <a:xfrm flipV="1">
                <a:off x="1309178" y="2288362"/>
                <a:ext cx="10435081" cy="604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33578" y="3061762"/>
                <a:ext cx="918000" cy="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34002" y="3062325"/>
                <a:ext cx="0" cy="216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748402" y="3062325"/>
                <a:ext cx="0" cy="216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000774" y="2333462"/>
                <a:ext cx="0" cy="972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2427087" y="3080255"/>
                <a:ext cx="1471930" cy="8255"/>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445223" y="3117239"/>
                <a:ext cx="0" cy="216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445751" y="3089462"/>
                <a:ext cx="0" cy="216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596565" y="3062325"/>
                <a:ext cx="0" cy="216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063290" y="3062325"/>
                <a:ext cx="0" cy="216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600003" y="3061762"/>
                <a:ext cx="463797" cy="6515"/>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310647" y="2296261"/>
                <a:ext cx="0" cy="82634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675247" y="3117653"/>
                <a:ext cx="1270800" cy="9896"/>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675247" y="3127549"/>
                <a:ext cx="0" cy="159543"/>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092339" y="3127549"/>
                <a:ext cx="0" cy="216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587109" y="3145919"/>
                <a:ext cx="3355" cy="159543"/>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952501" y="3144317"/>
                <a:ext cx="0" cy="216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8841920" y="3095367"/>
                <a:ext cx="2923442" cy="5291"/>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273795" y="3095367"/>
                <a:ext cx="0" cy="193886"/>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8841920" y="3073253"/>
                <a:ext cx="0" cy="216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299120" y="3073253"/>
                <a:ext cx="0" cy="216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9746795" y="3073253"/>
                <a:ext cx="0" cy="216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0293302" y="3080255"/>
                <a:ext cx="0" cy="216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0737114" y="3122601"/>
                <a:ext cx="0" cy="173654"/>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直接连接符 31"/>
              <p:cNvCxnSpPr>
                <a:endCxn id="66" idx="0"/>
              </p:cNvCxnSpPr>
              <p:nvPr/>
            </p:nvCxnSpPr>
            <p:spPr>
              <a:xfrm>
                <a:off x="11739602" y="3127549"/>
                <a:ext cx="0" cy="151239"/>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293302" y="2303367"/>
                <a:ext cx="0" cy="792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1739602" y="2294402"/>
                <a:ext cx="0" cy="252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5" name="直接连接符 4"/>
            <p:cNvCxnSpPr/>
            <p:nvPr/>
          </p:nvCxnSpPr>
          <p:spPr>
            <a:xfrm>
              <a:off x="6130439" y="2303998"/>
              <a:ext cx="0" cy="252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873844" y="2571003"/>
              <a:ext cx="0" cy="756000"/>
            </a:xfrm>
            <a:prstGeom prst="line">
              <a:avLst/>
            </a:prstGeom>
            <a:grp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654384" y="2078780"/>
            <a:ext cx="11416649" cy="3225710"/>
            <a:chOff x="654384" y="2051889"/>
            <a:chExt cx="11416649" cy="3225710"/>
          </a:xfrm>
        </p:grpSpPr>
        <p:sp>
          <p:nvSpPr>
            <p:cNvPr id="36" name="矩形 35"/>
            <p:cNvSpPr/>
            <p:nvPr/>
          </p:nvSpPr>
          <p:spPr>
            <a:xfrm>
              <a:off x="3946816" y="2051889"/>
              <a:ext cx="4284000" cy="504000"/>
            </a:xfrm>
            <a:prstGeom prst="rect">
              <a:avLst/>
            </a:prstGeom>
            <a:gradFill>
              <a:gsLst>
                <a:gs pos="0">
                  <a:srgbClr val="00FFFF"/>
                </a:gs>
                <a:gs pos="100000">
                  <a:srgbClr val="00FFF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cs typeface="+mn-cs"/>
                </a:rPr>
                <a:t>上海龙田数码科技有限公司 总经理</a:t>
              </a:r>
            </a:p>
          </p:txBody>
        </p:sp>
        <p:sp>
          <p:nvSpPr>
            <p:cNvPr id="37" name="矩形 36"/>
            <p:cNvSpPr/>
            <p:nvPr/>
          </p:nvSpPr>
          <p:spPr>
            <a:xfrm>
              <a:off x="10929976" y="3054364"/>
              <a:ext cx="1141057" cy="396000"/>
            </a:xfrm>
            <a:prstGeom prst="rect">
              <a:avLst/>
            </a:prstGeom>
            <a:gradFill>
              <a:gsLst>
                <a:gs pos="0">
                  <a:srgbClr val="00FFFF"/>
                </a:gs>
                <a:gs pos="100000">
                  <a:srgbClr val="00FFF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AI</a:t>
              </a:r>
              <a:r>
                <a:rPr kumimoji="0" lang="zh-CN" altLang="en-US" sz="1400" b="1"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实验室</a:t>
              </a:r>
            </a:p>
          </p:txBody>
        </p:sp>
        <p:grpSp>
          <p:nvGrpSpPr>
            <p:cNvPr id="38" name="组合 37"/>
            <p:cNvGrpSpPr/>
            <p:nvPr/>
          </p:nvGrpSpPr>
          <p:grpSpPr>
            <a:xfrm>
              <a:off x="8605168" y="3732899"/>
              <a:ext cx="3307250" cy="1530412"/>
              <a:chOff x="7117459" y="3000226"/>
              <a:chExt cx="3307250" cy="1530412"/>
            </a:xfrm>
            <a:gradFill>
              <a:gsLst>
                <a:gs pos="0">
                  <a:srgbClr val="00FFFF">
                    <a:alpha val="90000"/>
                  </a:srgbClr>
                </a:gs>
                <a:gs pos="100000">
                  <a:srgbClr val="00FFFF">
                    <a:alpha val="80000"/>
                  </a:srgbClr>
                </a:gs>
              </a:gsLst>
              <a:lin ang="5400000" scaled="0"/>
            </a:gradFill>
          </p:grpSpPr>
          <p:sp>
            <p:nvSpPr>
              <p:cNvPr id="60" name="矩形 59"/>
              <p:cNvSpPr/>
              <p:nvPr/>
            </p:nvSpPr>
            <p:spPr>
              <a:xfrm>
                <a:off x="7624227" y="3000226"/>
                <a:ext cx="360000" cy="1512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增值业务发展部</a:t>
                </a:r>
              </a:p>
            </p:txBody>
          </p:sp>
          <p:sp>
            <p:nvSpPr>
              <p:cNvPr id="61" name="矩形 60"/>
              <p:cNvSpPr/>
              <p:nvPr/>
            </p:nvSpPr>
            <p:spPr>
              <a:xfrm>
                <a:off x="7117459" y="3018638"/>
                <a:ext cx="360000" cy="1512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售前支撑部</a:t>
                </a:r>
              </a:p>
            </p:txBody>
          </p:sp>
          <p:sp>
            <p:nvSpPr>
              <p:cNvPr id="62" name="矩形 61"/>
              <p:cNvSpPr/>
              <p:nvPr/>
            </p:nvSpPr>
            <p:spPr>
              <a:xfrm>
                <a:off x="8071902" y="3000226"/>
                <a:ext cx="360000" cy="1512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cs typeface="+mn-cs"/>
                  </a:rPr>
                  <a:t>弱电集成部</a:t>
                </a:r>
              </a:p>
            </p:txBody>
          </p:sp>
          <p:sp>
            <p:nvSpPr>
              <p:cNvPr id="63" name="矩形 62"/>
              <p:cNvSpPr/>
              <p:nvPr/>
            </p:nvSpPr>
            <p:spPr>
              <a:xfrm>
                <a:off x="9075855" y="3018638"/>
                <a:ext cx="360000" cy="1512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企业交通系统部</a:t>
                </a:r>
              </a:p>
            </p:txBody>
          </p:sp>
          <p:sp>
            <p:nvSpPr>
              <p:cNvPr id="64" name="矩形 63"/>
              <p:cNvSpPr/>
              <p:nvPr/>
            </p:nvSpPr>
            <p:spPr>
              <a:xfrm>
                <a:off x="8628748" y="3013992"/>
                <a:ext cx="360000" cy="1512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广电媒资系统部</a:t>
                </a:r>
              </a:p>
            </p:txBody>
          </p:sp>
          <p:sp>
            <p:nvSpPr>
              <p:cNvPr id="65" name="矩形 64"/>
              <p:cNvSpPr/>
              <p:nvPr/>
            </p:nvSpPr>
            <p:spPr>
              <a:xfrm>
                <a:off x="9593826" y="3018638"/>
                <a:ext cx="360000" cy="1512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政教医系统部</a:t>
                </a:r>
              </a:p>
            </p:txBody>
          </p:sp>
          <p:sp>
            <p:nvSpPr>
              <p:cNvPr id="66" name="矩形 65"/>
              <p:cNvSpPr/>
              <p:nvPr/>
            </p:nvSpPr>
            <p:spPr>
              <a:xfrm>
                <a:off x="10064709" y="3015460"/>
                <a:ext cx="360000" cy="1512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分销业务系统部</a:t>
                </a:r>
              </a:p>
            </p:txBody>
          </p:sp>
        </p:grpSp>
        <p:grpSp>
          <p:nvGrpSpPr>
            <p:cNvPr id="39" name="组合 38"/>
            <p:cNvGrpSpPr/>
            <p:nvPr/>
          </p:nvGrpSpPr>
          <p:grpSpPr>
            <a:xfrm>
              <a:off x="4420437" y="3751311"/>
              <a:ext cx="816179" cy="1512000"/>
              <a:chOff x="3961707" y="3178904"/>
              <a:chExt cx="816179" cy="1260000"/>
            </a:xfrm>
            <a:gradFill>
              <a:gsLst>
                <a:gs pos="0">
                  <a:srgbClr val="00FFFF">
                    <a:alpha val="90000"/>
                  </a:srgbClr>
                </a:gs>
                <a:gs pos="100000">
                  <a:srgbClr val="00FFFF">
                    <a:alpha val="80000"/>
                  </a:srgbClr>
                </a:gs>
              </a:gsLst>
              <a:lin ang="5400000" scaled="0"/>
            </a:gradFill>
          </p:grpSpPr>
          <p:sp>
            <p:nvSpPr>
              <p:cNvPr id="58" name="矩形 57"/>
              <p:cNvSpPr/>
              <p:nvPr/>
            </p:nvSpPr>
            <p:spPr>
              <a:xfrm>
                <a:off x="3961707" y="3178904"/>
                <a:ext cx="360000" cy="1260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cs typeface="+mn-cs"/>
                  </a:rPr>
                  <a:t>财务部</a:t>
                </a:r>
              </a:p>
            </p:txBody>
          </p:sp>
          <p:sp>
            <p:nvSpPr>
              <p:cNvPr id="59" name="矩形 58"/>
              <p:cNvSpPr/>
              <p:nvPr/>
            </p:nvSpPr>
            <p:spPr>
              <a:xfrm>
                <a:off x="4417886" y="3178904"/>
                <a:ext cx="360000" cy="1260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风控部</a:t>
                </a:r>
              </a:p>
            </p:txBody>
          </p:sp>
        </p:grpSp>
        <p:grpSp>
          <p:nvGrpSpPr>
            <p:cNvPr id="40" name="组合 39"/>
            <p:cNvGrpSpPr/>
            <p:nvPr/>
          </p:nvGrpSpPr>
          <p:grpSpPr>
            <a:xfrm>
              <a:off x="2258039" y="3751311"/>
              <a:ext cx="1394946" cy="1526288"/>
              <a:chOff x="2143994" y="3751311"/>
              <a:chExt cx="1394946" cy="1526288"/>
            </a:xfrm>
          </p:grpSpPr>
          <p:sp>
            <p:nvSpPr>
              <p:cNvPr id="55" name="矩形 54"/>
              <p:cNvSpPr/>
              <p:nvPr/>
            </p:nvSpPr>
            <p:spPr>
              <a:xfrm>
                <a:off x="2681823" y="3751311"/>
                <a:ext cx="360000" cy="1512000"/>
              </a:xfrm>
              <a:prstGeom prst="rect">
                <a:avLst/>
              </a:prstGeom>
              <a:gradFill>
                <a:gsLst>
                  <a:gs pos="0">
                    <a:srgbClr val="00FFFF"/>
                  </a:gs>
                  <a:gs pos="100000">
                    <a:srgbClr val="00FFF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质量管理部</a:t>
                </a:r>
              </a:p>
            </p:txBody>
          </p:sp>
          <p:sp>
            <p:nvSpPr>
              <p:cNvPr id="56" name="矩形 55"/>
              <p:cNvSpPr/>
              <p:nvPr/>
            </p:nvSpPr>
            <p:spPr>
              <a:xfrm>
                <a:off x="2143994" y="3765599"/>
                <a:ext cx="360000" cy="1512000"/>
              </a:xfrm>
              <a:prstGeom prst="rect">
                <a:avLst/>
              </a:prstGeom>
              <a:gradFill>
                <a:gsLst>
                  <a:gs pos="0">
                    <a:srgbClr val="00FFFF"/>
                  </a:gs>
                  <a:gs pos="100000">
                    <a:srgbClr val="00FFF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cs typeface="+mn-cs"/>
                  </a:rPr>
                  <a:t>运维服务部</a:t>
                </a:r>
              </a:p>
            </p:txBody>
          </p:sp>
          <p:sp>
            <p:nvSpPr>
              <p:cNvPr id="57" name="矩形 56"/>
              <p:cNvSpPr/>
              <p:nvPr/>
            </p:nvSpPr>
            <p:spPr>
              <a:xfrm>
                <a:off x="3152225" y="3765599"/>
                <a:ext cx="386715" cy="1511935"/>
              </a:xfrm>
              <a:prstGeom prst="rect">
                <a:avLst/>
              </a:prstGeom>
              <a:gradFill>
                <a:gsLst>
                  <a:gs pos="0">
                    <a:srgbClr val="00FFFF"/>
                  </a:gs>
                  <a:gs pos="100000">
                    <a:srgbClr val="00FFF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集成项目部</a:t>
                </a:r>
              </a:p>
            </p:txBody>
          </p:sp>
        </p:grpSp>
        <p:sp>
          <p:nvSpPr>
            <p:cNvPr id="41" name="矩形 40"/>
            <p:cNvSpPr/>
            <p:nvPr/>
          </p:nvSpPr>
          <p:spPr>
            <a:xfrm>
              <a:off x="845815" y="3015174"/>
              <a:ext cx="912358" cy="396000"/>
            </a:xfrm>
            <a:prstGeom prst="rect">
              <a:avLst/>
            </a:prstGeom>
            <a:gradFill>
              <a:gsLst>
                <a:gs pos="0">
                  <a:srgbClr val="00FFFF"/>
                </a:gs>
                <a:gs pos="100000">
                  <a:srgbClr val="00FFF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战略中心</a:t>
              </a:r>
            </a:p>
          </p:txBody>
        </p:sp>
        <p:sp>
          <p:nvSpPr>
            <p:cNvPr id="42" name="矩形 41"/>
            <p:cNvSpPr/>
            <p:nvPr/>
          </p:nvSpPr>
          <p:spPr>
            <a:xfrm>
              <a:off x="9743784" y="3041825"/>
              <a:ext cx="1084668" cy="396000"/>
            </a:xfrm>
            <a:prstGeom prst="rect">
              <a:avLst/>
            </a:prstGeom>
            <a:gradFill>
              <a:gsLst>
                <a:gs pos="0">
                  <a:srgbClr val="00FFFF"/>
                </a:gs>
                <a:gs pos="100000">
                  <a:srgbClr val="00FFF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销售中心</a:t>
              </a:r>
            </a:p>
          </p:txBody>
        </p:sp>
        <p:sp>
          <p:nvSpPr>
            <p:cNvPr id="43" name="矩形 42"/>
            <p:cNvSpPr/>
            <p:nvPr/>
          </p:nvSpPr>
          <p:spPr>
            <a:xfrm>
              <a:off x="4193160" y="3041825"/>
              <a:ext cx="1270800" cy="396000"/>
            </a:xfrm>
            <a:prstGeom prst="rect">
              <a:avLst/>
            </a:prstGeom>
            <a:gradFill>
              <a:gsLst>
                <a:gs pos="0">
                  <a:srgbClr val="00FFFF"/>
                </a:gs>
                <a:gs pos="100000">
                  <a:srgbClr val="00FFF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财务中心</a:t>
              </a:r>
            </a:p>
          </p:txBody>
        </p:sp>
        <p:sp>
          <p:nvSpPr>
            <p:cNvPr id="44" name="矩形 43"/>
            <p:cNvSpPr/>
            <p:nvPr/>
          </p:nvSpPr>
          <p:spPr>
            <a:xfrm>
              <a:off x="5668063" y="3041825"/>
              <a:ext cx="1270800" cy="396000"/>
            </a:xfrm>
            <a:prstGeom prst="rect">
              <a:avLst/>
            </a:prstGeom>
            <a:gradFill>
              <a:gsLst>
                <a:gs pos="0">
                  <a:srgbClr val="00FFFF"/>
                </a:gs>
                <a:gs pos="100000">
                  <a:srgbClr val="00FFF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管理中心</a:t>
              </a:r>
            </a:p>
          </p:txBody>
        </p:sp>
        <p:sp>
          <p:nvSpPr>
            <p:cNvPr id="45" name="矩形 44"/>
            <p:cNvSpPr/>
            <p:nvPr/>
          </p:nvSpPr>
          <p:spPr>
            <a:xfrm>
              <a:off x="2382185" y="3054364"/>
              <a:ext cx="1270800" cy="396000"/>
            </a:xfrm>
            <a:prstGeom prst="rect">
              <a:avLst/>
            </a:prstGeom>
            <a:gradFill>
              <a:gsLst>
                <a:gs pos="0">
                  <a:srgbClr val="00FFFF"/>
                </a:gs>
                <a:gs pos="100000">
                  <a:srgbClr val="00FFF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服务中心</a:t>
              </a:r>
            </a:p>
          </p:txBody>
        </p:sp>
        <p:grpSp>
          <p:nvGrpSpPr>
            <p:cNvPr id="46" name="组合 45"/>
            <p:cNvGrpSpPr/>
            <p:nvPr/>
          </p:nvGrpSpPr>
          <p:grpSpPr>
            <a:xfrm>
              <a:off x="5475709" y="3738364"/>
              <a:ext cx="1740112" cy="1539235"/>
              <a:chOff x="4502490" y="3168115"/>
              <a:chExt cx="1740112" cy="1282696"/>
            </a:xfrm>
            <a:gradFill>
              <a:gsLst>
                <a:gs pos="0">
                  <a:srgbClr val="00FFFF">
                    <a:alpha val="90000"/>
                  </a:srgbClr>
                </a:gs>
                <a:gs pos="100000">
                  <a:srgbClr val="00FFFF">
                    <a:alpha val="80000"/>
                  </a:srgbClr>
                </a:gs>
              </a:gsLst>
              <a:lin ang="5400000" scaled="0"/>
            </a:gradFill>
          </p:grpSpPr>
          <p:sp>
            <p:nvSpPr>
              <p:cNvPr id="51" name="矩形 50"/>
              <p:cNvSpPr/>
              <p:nvPr/>
            </p:nvSpPr>
            <p:spPr>
              <a:xfrm>
                <a:off x="4970244" y="3168115"/>
                <a:ext cx="360000" cy="1260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cs typeface="+mn-cs"/>
                  </a:rPr>
                  <a:t>行政部</a:t>
                </a:r>
              </a:p>
            </p:txBody>
          </p:sp>
          <p:sp>
            <p:nvSpPr>
              <p:cNvPr id="52" name="矩形 51"/>
              <p:cNvSpPr/>
              <p:nvPr/>
            </p:nvSpPr>
            <p:spPr>
              <a:xfrm>
                <a:off x="4502490" y="3178904"/>
                <a:ext cx="360000" cy="1260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仓管部</a:t>
                </a:r>
              </a:p>
            </p:txBody>
          </p:sp>
          <p:sp>
            <p:nvSpPr>
              <p:cNvPr id="53" name="矩形 52"/>
              <p:cNvSpPr/>
              <p:nvPr/>
            </p:nvSpPr>
            <p:spPr>
              <a:xfrm>
                <a:off x="5430061" y="3178904"/>
                <a:ext cx="360000" cy="1260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cs typeface="+mn-cs"/>
                  </a:rPr>
                  <a:t>人力资源部</a:t>
                </a:r>
              </a:p>
            </p:txBody>
          </p:sp>
          <p:sp>
            <p:nvSpPr>
              <p:cNvPr id="54" name="矩形 53"/>
              <p:cNvSpPr/>
              <p:nvPr/>
            </p:nvSpPr>
            <p:spPr>
              <a:xfrm>
                <a:off x="5882602" y="3190811"/>
                <a:ext cx="360000" cy="1260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cs typeface="+mn-cs"/>
                  </a:rPr>
                  <a:t>采购部</a:t>
                </a:r>
              </a:p>
            </p:txBody>
          </p:sp>
        </p:grpSp>
        <p:grpSp>
          <p:nvGrpSpPr>
            <p:cNvPr id="47" name="组合 46"/>
            <p:cNvGrpSpPr/>
            <p:nvPr/>
          </p:nvGrpSpPr>
          <p:grpSpPr>
            <a:xfrm>
              <a:off x="654384" y="3751311"/>
              <a:ext cx="1272358" cy="1493588"/>
              <a:chOff x="707333" y="3018638"/>
              <a:chExt cx="1272358" cy="1493588"/>
            </a:xfrm>
            <a:gradFill>
              <a:gsLst>
                <a:gs pos="0">
                  <a:srgbClr val="00FFFF">
                    <a:alpha val="90000"/>
                  </a:srgbClr>
                </a:gs>
                <a:gs pos="100000">
                  <a:srgbClr val="00FFFF">
                    <a:alpha val="80000"/>
                  </a:srgbClr>
                </a:gs>
              </a:gsLst>
              <a:lin ang="5400000" scaled="0"/>
            </a:gradFill>
          </p:grpSpPr>
          <p:sp>
            <p:nvSpPr>
              <p:cNvPr id="49" name="矩形 48"/>
              <p:cNvSpPr/>
              <p:nvPr/>
            </p:nvSpPr>
            <p:spPr>
              <a:xfrm>
                <a:off x="707333" y="3018638"/>
                <a:ext cx="360000" cy="1493588"/>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a:ln>
                      <a:noFill/>
                    </a:ln>
                    <a:solidFill>
                      <a:srgbClr val="080F42"/>
                    </a:solidFill>
                    <a:effectLst/>
                    <a:uLnTx/>
                    <a:uFillTx/>
                    <a:latin typeface="微软雅黑" panose="020B0503020204020204" pitchFamily="34" charset="-122"/>
                    <a:ea typeface="微软雅黑" panose="020B0503020204020204" pitchFamily="34" charset="-122"/>
                    <a:cs typeface="+mn-cs"/>
                  </a:rPr>
                  <a:t>市场部</a:t>
                </a:r>
              </a:p>
            </p:txBody>
          </p:sp>
          <p:sp>
            <p:nvSpPr>
              <p:cNvPr id="50" name="矩形 49"/>
              <p:cNvSpPr/>
              <p:nvPr/>
            </p:nvSpPr>
            <p:spPr>
              <a:xfrm>
                <a:off x="1619691" y="3018638"/>
                <a:ext cx="360000" cy="1493588"/>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ERP</a:t>
                </a:r>
                <a:r>
                  <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开发部</a:t>
                </a:r>
              </a:p>
            </p:txBody>
          </p:sp>
        </p:grpSp>
      </p:grpSp>
      <p:sp>
        <p:nvSpPr>
          <p:cNvPr id="2" name="矩形 1"/>
          <p:cNvSpPr/>
          <p:nvPr/>
        </p:nvSpPr>
        <p:spPr>
          <a:xfrm>
            <a:off x="3733754" y="3801698"/>
            <a:ext cx="360000" cy="1512000"/>
          </a:xfrm>
          <a:prstGeom prst="rect">
            <a:avLst/>
          </a:prstGeom>
          <a:gradFill>
            <a:gsLst>
              <a:gs pos="0">
                <a:srgbClr val="00FFFF"/>
              </a:gs>
              <a:gs pos="100000">
                <a:srgbClr val="00FFF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华为</a:t>
            </a:r>
            <a:r>
              <a:rPr kumimoji="0" lang="en-US" altLang="zh-CN"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ASP</a:t>
            </a:r>
            <a:r>
              <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rPr>
              <a:t>业务部</a:t>
            </a:r>
          </a:p>
        </p:txBody>
      </p:sp>
      <p:cxnSp>
        <p:nvCxnSpPr>
          <p:cNvPr id="67" name="直接连接符 66"/>
          <p:cNvCxnSpPr/>
          <p:nvPr/>
        </p:nvCxnSpPr>
        <p:spPr>
          <a:xfrm>
            <a:off x="3890824" y="3592750"/>
            <a:ext cx="0" cy="216000"/>
          </a:xfrm>
          <a:prstGeom prst="line">
            <a:avLst/>
          </a:prstGeom>
          <a:solidFill>
            <a:srgbClr val="204290"/>
          </a:solid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直接连接符 74"/>
          <p:cNvCxnSpPr>
            <a:endCxn id="41" idx="0"/>
          </p:cNvCxnSpPr>
          <p:nvPr/>
        </p:nvCxnSpPr>
        <p:spPr>
          <a:xfrm>
            <a:off x="1301994" y="2823102"/>
            <a:ext cx="0" cy="218963"/>
          </a:xfrm>
          <a:prstGeom prst="line">
            <a:avLst/>
          </a:prstGeom>
          <a:solidFill>
            <a:srgbClr val="204290"/>
          </a:solid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11261534" y="3631676"/>
            <a:ext cx="1" cy="161676"/>
          </a:xfrm>
          <a:prstGeom prst="line">
            <a:avLst/>
          </a:prstGeom>
          <a:solidFill>
            <a:srgbClr val="204290"/>
          </a:solid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7954155" y="2828234"/>
            <a:ext cx="0" cy="774000"/>
          </a:xfrm>
          <a:prstGeom prst="line">
            <a:avLst/>
          </a:prstGeom>
          <a:solidFill>
            <a:srgbClr val="204290"/>
          </a:solid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7" name="矩形 86"/>
          <p:cNvSpPr/>
          <p:nvPr/>
        </p:nvSpPr>
        <p:spPr>
          <a:xfrm>
            <a:off x="7370916" y="3081255"/>
            <a:ext cx="1270800" cy="396000"/>
          </a:xfrm>
          <a:prstGeom prst="rect">
            <a:avLst/>
          </a:prstGeom>
          <a:gradFill>
            <a:gsLst>
              <a:gs pos="0">
                <a:srgbClr val="00FFFF"/>
              </a:gs>
              <a:gs pos="100000">
                <a:srgbClr val="00FFF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dirty="0" smtClean="0">
                <a:solidFill>
                  <a:srgbClr val="080F42"/>
                </a:solidFill>
                <a:latin typeface="微软雅黑" panose="020B0503020204020204" pitchFamily="34" charset="-122"/>
                <a:ea typeface="微软雅黑" panose="020B0503020204020204" pitchFamily="34" charset="-122"/>
              </a:rPr>
              <a:t>X-</a:t>
            </a:r>
            <a:r>
              <a:rPr lang="zh-CN" altLang="en-US" sz="1400" b="1" dirty="0" smtClean="0">
                <a:solidFill>
                  <a:srgbClr val="080F42"/>
                </a:solidFill>
                <a:latin typeface="微软雅黑" panose="020B0503020204020204" pitchFamily="34" charset="-122"/>
                <a:ea typeface="微软雅黑" panose="020B0503020204020204" pitchFamily="34" charset="-122"/>
              </a:rPr>
              <a:t>科技院</a:t>
            </a:r>
            <a:endParaRPr kumimoji="0" lang="zh-CN" altLang="en-US" sz="1400" b="1"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endParaRPr>
          </a:p>
        </p:txBody>
      </p:sp>
      <p:cxnSp>
        <p:nvCxnSpPr>
          <p:cNvPr id="88" name="直接连接符 87"/>
          <p:cNvCxnSpPr/>
          <p:nvPr/>
        </p:nvCxnSpPr>
        <p:spPr>
          <a:xfrm flipV="1">
            <a:off x="7644621" y="3602234"/>
            <a:ext cx="621990" cy="1"/>
          </a:xfrm>
          <a:prstGeom prst="line">
            <a:avLst/>
          </a:prstGeom>
          <a:solidFill>
            <a:srgbClr val="204290"/>
          </a:solid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7644621" y="3613889"/>
            <a:ext cx="0" cy="216000"/>
          </a:xfrm>
          <a:prstGeom prst="line">
            <a:avLst/>
          </a:prstGeom>
          <a:solidFill>
            <a:srgbClr val="204290"/>
          </a:solid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 name="矩形 94"/>
          <p:cNvSpPr/>
          <p:nvPr/>
        </p:nvSpPr>
        <p:spPr>
          <a:xfrm>
            <a:off x="7464621" y="3758121"/>
            <a:ext cx="360000" cy="1512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smtClean="0">
                <a:ln>
                  <a:noFill/>
                </a:ln>
                <a:solidFill>
                  <a:srgbClr val="080F42"/>
                </a:solidFill>
                <a:effectLst/>
                <a:uLnTx/>
                <a:uFillTx/>
                <a:latin typeface="微软雅黑" panose="020B0503020204020204" pitchFamily="34" charset="-122"/>
                <a:ea typeface="微软雅黑" panose="020B0503020204020204" pitchFamily="34" charset="-122"/>
                <a:cs typeface="+mn-cs"/>
              </a:rPr>
              <a:t>产品部</a:t>
            </a:r>
            <a:endPar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endParaRPr>
          </a:p>
        </p:txBody>
      </p:sp>
      <p:sp>
        <p:nvSpPr>
          <p:cNvPr id="96" name="矩形 95"/>
          <p:cNvSpPr/>
          <p:nvPr/>
        </p:nvSpPr>
        <p:spPr>
          <a:xfrm>
            <a:off x="8084678" y="3783328"/>
            <a:ext cx="360000" cy="1512000"/>
          </a:xfrm>
          <a:prstGeom prst="rect">
            <a:avLst/>
          </a:prstGeom>
          <a:gradFill>
            <a:gsLst>
              <a:gs pos="0">
                <a:srgbClr val="00FFFF"/>
              </a:gs>
              <a:gs pos="100000">
                <a:srgbClr val="00FFFF"/>
              </a:gs>
            </a:gsLs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smtClean="0">
                <a:ln>
                  <a:noFill/>
                </a:ln>
                <a:solidFill>
                  <a:srgbClr val="080F42"/>
                </a:solidFill>
                <a:effectLst/>
                <a:uLnTx/>
                <a:uFillTx/>
                <a:latin typeface="微软雅黑" panose="020B0503020204020204" pitchFamily="34" charset="-122"/>
                <a:ea typeface="微软雅黑" panose="020B0503020204020204" pitchFamily="34" charset="-122"/>
                <a:cs typeface="+mn-cs"/>
              </a:rPr>
              <a:t>研发部</a:t>
            </a:r>
            <a:endParaRPr kumimoji="0" lang="zh-CN" altLang="en-US" sz="1200" i="0" u="none" strike="noStrike" kern="1200" cap="none" spc="0" normalizeH="0" baseline="0" noProof="0" dirty="0">
              <a:ln>
                <a:noFill/>
              </a:ln>
              <a:solidFill>
                <a:srgbClr val="080F42"/>
              </a:solidFill>
              <a:effectLst/>
              <a:uLnTx/>
              <a:uFillTx/>
              <a:latin typeface="微软雅黑" panose="020B0503020204020204" pitchFamily="34" charset="-122"/>
              <a:ea typeface="微软雅黑" panose="020B0503020204020204" pitchFamily="34" charset="-122"/>
              <a:cs typeface="+mn-cs"/>
            </a:endParaRPr>
          </a:p>
        </p:txBody>
      </p:sp>
      <p:cxnSp>
        <p:nvCxnSpPr>
          <p:cNvPr id="77" name="直接连接符 76"/>
          <p:cNvCxnSpPr/>
          <p:nvPr/>
        </p:nvCxnSpPr>
        <p:spPr>
          <a:xfrm>
            <a:off x="1279478" y="3399874"/>
            <a:ext cx="0" cy="149776"/>
          </a:xfrm>
          <a:prstGeom prst="line">
            <a:avLst/>
          </a:prstGeom>
          <a:solidFill>
            <a:srgbClr val="204290"/>
          </a:solidFill>
          <a:ln w="12700">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1765146" y="494873"/>
            <a:ext cx="8918990" cy="700769"/>
          </a:xfrm>
          <a:prstGeom prst="rect">
            <a:avLst/>
          </a:prstGeom>
          <a:noFill/>
        </p:spPr>
        <p:txBody>
          <a:bodyPr wrap="square" rtlCol="0">
            <a:spAutoFit/>
          </a:bodyPr>
          <a:lstStyle/>
          <a:p>
            <a:pPr lvl="0" algn="ctr">
              <a:lnSpc>
                <a:spcPct val="120000"/>
              </a:lnSpc>
            </a:pPr>
            <a:r>
              <a:rPr kumimoji="0" lang="zh-CN" altLang="en-US" sz="3600" b="1" i="0" u="none" strike="noStrike" kern="1200" cap="none" spc="0" normalizeH="0" baseline="0" noProof="0" dirty="0">
                <a:ln>
                  <a:noFill/>
                </a:ln>
                <a:solidFill>
                  <a:srgbClr val="00F7FD"/>
                </a:solidFill>
                <a:effectLst/>
                <a:uLnTx/>
                <a:uFillTx/>
                <a:latin typeface="微软雅黑" panose="020B0503020204020204" pitchFamily="34" charset="-122"/>
                <a:ea typeface="微软雅黑" panose="020B0503020204020204" pitchFamily="34" charset="-122"/>
                <a:cs typeface="+mn-cs"/>
              </a:rPr>
              <a:t>龙田科技</a:t>
            </a:r>
            <a:r>
              <a:rPr lang="zh-CN" altLang="en-US" sz="3600" b="1" dirty="0">
                <a:solidFill>
                  <a:srgbClr val="00F7FD"/>
                </a:solidFill>
                <a:latin typeface="微软雅黑" panose="020B0503020204020204" pitchFamily="34" charset="-122"/>
                <a:ea typeface="微软雅黑" panose="020B0503020204020204" pitchFamily="34" charset="-122"/>
              </a:rPr>
              <a:t>＞经营业绩</a:t>
            </a:r>
            <a:endParaRPr kumimoji="0" lang="zh-CN" altLang="en-US" sz="3600" b="1" i="0" u="none" strike="noStrike" kern="1200" cap="none" spc="0" normalizeH="0" baseline="0" noProof="0" dirty="0">
              <a:ln>
                <a:noFill/>
              </a:ln>
              <a:solidFill>
                <a:srgbClr val="00F7FD"/>
              </a:solidFill>
              <a:effectLst/>
              <a:uLnTx/>
              <a:uFillTx/>
              <a:latin typeface="微软雅黑" panose="020B0503020204020204" pitchFamily="34" charset="-122"/>
              <a:ea typeface="微软雅黑" panose="020B0503020204020204" pitchFamily="34" charset="-122"/>
            </a:endParaRPr>
          </a:p>
        </p:txBody>
      </p:sp>
      <p:graphicFrame>
        <p:nvGraphicFramePr>
          <p:cNvPr id="91" name="图表 90"/>
          <p:cNvGraphicFramePr/>
          <p:nvPr/>
        </p:nvGraphicFramePr>
        <p:xfrm>
          <a:off x="931869" y="1615817"/>
          <a:ext cx="10328262" cy="4287155"/>
        </p:xfrm>
        <a:graphic>
          <a:graphicData uri="http://schemas.openxmlformats.org/drawingml/2006/chart">
            <c:chart xmlns:c="http://schemas.openxmlformats.org/drawingml/2006/chart" xmlns:r="http://schemas.openxmlformats.org/officeDocument/2006/relationships" r:id="rId2"/>
          </a:graphicData>
        </a:graphic>
      </p:graphicFrame>
      <p:sp>
        <p:nvSpPr>
          <p:cNvPr id="92" name="标题 1"/>
          <p:cNvSpPr txBox="1"/>
          <p:nvPr/>
        </p:nvSpPr>
        <p:spPr>
          <a:xfrm>
            <a:off x="7680209" y="5969251"/>
            <a:ext cx="3579922" cy="353896"/>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zh-CN" altLang="en-US" sz="1200" dirty="0">
                <a:solidFill>
                  <a:schemeClr val="bg1"/>
                </a:solidFill>
                <a:latin typeface="微软雅黑" panose="020B0503020204020204" pitchFamily="34" charset="-122"/>
                <a:ea typeface="微软雅黑" panose="020B0503020204020204" pitchFamily="34" charset="-122"/>
              </a:rPr>
              <a:t>注：含分公司</a:t>
            </a:r>
            <a:r>
              <a:rPr lang="zh-CN" altLang="en-US" sz="1200" dirty="0" smtClean="0">
                <a:solidFill>
                  <a:schemeClr val="bg1"/>
                </a:solidFill>
                <a:latin typeface="微软雅黑" panose="020B0503020204020204" pitchFamily="34" charset="-122"/>
                <a:ea typeface="微软雅黑" panose="020B0503020204020204" pitchFamily="34" charset="-122"/>
              </a:rPr>
              <a:t>销售额  单位：亿元</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292109" y="5134063"/>
            <a:ext cx="490840" cy="276999"/>
          </a:xfrm>
          <a:prstGeom prst="rect">
            <a:avLst/>
          </a:prstGeom>
          <a:noFill/>
        </p:spPr>
        <p:txBody>
          <a:bodyPr wrap="none"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0.44</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206678" y="5120558"/>
            <a:ext cx="490840" cy="276999"/>
          </a:xfrm>
          <a:prstGeom prst="rect">
            <a:avLst/>
          </a:prstGeom>
          <a:noFill/>
        </p:spPr>
        <p:txBody>
          <a:bodyPr wrap="none" rtlCol="0">
            <a:spAutoFit/>
          </a:bodyPr>
          <a:lstStyle/>
          <a:p>
            <a:r>
              <a:rPr lang="en-US" altLang="zh-CN" sz="1200">
                <a:solidFill>
                  <a:schemeClr val="bg1"/>
                </a:solidFill>
                <a:latin typeface="微软雅黑" panose="020B0503020204020204" pitchFamily="34" charset="-122"/>
                <a:ea typeface="微软雅黑" panose="020B0503020204020204" pitchFamily="34" charset="-122"/>
              </a:rPr>
              <a:t>0.63</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084417" y="5053028"/>
            <a:ext cx="490840" cy="276999"/>
          </a:xfrm>
          <a:prstGeom prst="rect">
            <a:avLst/>
          </a:prstGeom>
          <a:noFill/>
        </p:spPr>
        <p:txBody>
          <a:bodyPr wrap="none" rtlCol="0">
            <a:spAutoFit/>
          </a:bodyPr>
          <a:lstStyle/>
          <a:p>
            <a:r>
              <a:rPr lang="en-US" altLang="zh-CN" sz="1200">
                <a:solidFill>
                  <a:schemeClr val="bg1"/>
                </a:solidFill>
                <a:latin typeface="微软雅黑" panose="020B0503020204020204" pitchFamily="34" charset="-122"/>
                <a:ea typeface="微软雅黑" panose="020B0503020204020204" pitchFamily="34" charset="-122"/>
              </a:rPr>
              <a:t>0.88</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4126782" y="4848469"/>
            <a:ext cx="274434" cy="276999"/>
          </a:xfrm>
          <a:prstGeom prst="rect">
            <a:avLst/>
          </a:prstGeom>
          <a:noFill/>
        </p:spPr>
        <p:txBody>
          <a:bodyPr wrap="none" rtlCol="0">
            <a:spAutoFit/>
          </a:bodyPr>
          <a:lstStyle/>
          <a:p>
            <a:r>
              <a:rPr lang="en-US" altLang="zh-CN" sz="1200">
                <a:solidFill>
                  <a:schemeClr val="bg1"/>
                </a:solidFill>
                <a:latin typeface="微软雅黑" panose="020B0503020204020204" pitchFamily="34" charset="-122"/>
                <a:ea typeface="微软雅黑" panose="020B0503020204020204" pitchFamily="34" charset="-122"/>
              </a:rPr>
              <a:t>2</a:t>
            </a:r>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4989336" y="4768692"/>
            <a:ext cx="401072" cy="276999"/>
          </a:xfrm>
          <a:prstGeom prst="rect">
            <a:avLst/>
          </a:prstGeom>
          <a:noFill/>
        </p:spPr>
        <p:txBody>
          <a:bodyPr wrap="none" rtlCol="0">
            <a:spAutoFit/>
          </a:bodyPr>
          <a:lstStyle/>
          <a:p>
            <a:r>
              <a:rPr lang="en-US" altLang="zh-CN" sz="1200">
                <a:solidFill>
                  <a:schemeClr val="bg1"/>
                </a:solidFill>
                <a:latin typeface="微软雅黑" panose="020B0503020204020204" pitchFamily="34" charset="-122"/>
                <a:ea typeface="微软雅黑" panose="020B0503020204020204" pitchFamily="34" charset="-122"/>
              </a:rPr>
              <a:t>2.4</a:t>
            </a:r>
          </a:p>
        </p:txBody>
      </p:sp>
      <p:sp>
        <p:nvSpPr>
          <p:cNvPr id="10" name="文本框 9"/>
          <p:cNvSpPr txBox="1"/>
          <p:nvPr/>
        </p:nvSpPr>
        <p:spPr>
          <a:xfrm>
            <a:off x="5875464" y="4508191"/>
            <a:ext cx="401072" cy="276999"/>
          </a:xfrm>
          <a:prstGeom prst="rect">
            <a:avLst/>
          </a:prstGeom>
          <a:noFill/>
        </p:spPr>
        <p:txBody>
          <a:bodyPr wrap="none" rtlCol="0">
            <a:spAutoFit/>
          </a:bodyPr>
          <a:lstStyle/>
          <a:p>
            <a:r>
              <a:rPr lang="en-US" altLang="zh-CN" sz="1200">
                <a:solidFill>
                  <a:schemeClr val="bg1"/>
                </a:solidFill>
                <a:latin typeface="微软雅黑" panose="020B0503020204020204" pitchFamily="34" charset="-122"/>
                <a:ea typeface="微软雅黑" panose="020B0503020204020204" pitchFamily="34" charset="-122"/>
              </a:rPr>
              <a:t>3.8</a:t>
            </a:r>
          </a:p>
        </p:txBody>
      </p:sp>
      <p:sp>
        <p:nvSpPr>
          <p:cNvPr id="11" name="文本框 10"/>
          <p:cNvSpPr txBox="1"/>
          <p:nvPr/>
        </p:nvSpPr>
        <p:spPr>
          <a:xfrm>
            <a:off x="6826863" y="4061858"/>
            <a:ext cx="401072" cy="276999"/>
          </a:xfrm>
          <a:prstGeom prst="rect">
            <a:avLst/>
          </a:prstGeom>
          <a:noFill/>
        </p:spPr>
        <p:txBody>
          <a:bodyPr wrap="none" rtlCol="0">
            <a:spAutoFit/>
          </a:bodyPr>
          <a:lstStyle/>
          <a:p>
            <a:r>
              <a:rPr lang="en-US" altLang="zh-CN" sz="1200">
                <a:solidFill>
                  <a:schemeClr val="bg1"/>
                </a:solidFill>
                <a:latin typeface="微软雅黑" panose="020B0503020204020204" pitchFamily="34" charset="-122"/>
                <a:ea typeface="微软雅黑" panose="020B0503020204020204" pitchFamily="34" charset="-122"/>
              </a:rPr>
              <a:t>6.2</a:t>
            </a:r>
          </a:p>
        </p:txBody>
      </p:sp>
      <p:sp>
        <p:nvSpPr>
          <p:cNvPr id="12" name="文本框 11"/>
          <p:cNvSpPr txBox="1"/>
          <p:nvPr/>
        </p:nvSpPr>
        <p:spPr>
          <a:xfrm>
            <a:off x="7789350" y="3565626"/>
            <a:ext cx="274434" cy="276999"/>
          </a:xfrm>
          <a:prstGeom prst="rect">
            <a:avLst/>
          </a:prstGeom>
          <a:noFill/>
        </p:spPr>
        <p:txBody>
          <a:bodyPr wrap="none" rtlCol="0">
            <a:spAutoFit/>
          </a:bodyPr>
          <a:lstStyle/>
          <a:p>
            <a:r>
              <a:rPr lang="en-US" altLang="zh-CN" sz="1200">
                <a:solidFill>
                  <a:schemeClr val="bg1"/>
                </a:solidFill>
                <a:latin typeface="微软雅黑" panose="020B0503020204020204" pitchFamily="34" charset="-122"/>
                <a:ea typeface="微软雅黑" panose="020B0503020204020204" pitchFamily="34" charset="-122"/>
              </a:rPr>
              <a:t>9</a:t>
            </a:r>
          </a:p>
        </p:txBody>
      </p:sp>
      <p:sp>
        <p:nvSpPr>
          <p:cNvPr id="13" name="文本框 12"/>
          <p:cNvSpPr txBox="1"/>
          <p:nvPr/>
        </p:nvSpPr>
        <p:spPr>
          <a:xfrm>
            <a:off x="8584776" y="2692343"/>
            <a:ext cx="490840" cy="276999"/>
          </a:xfrm>
          <a:prstGeom prst="rect">
            <a:avLst/>
          </a:prstGeom>
          <a:noFill/>
        </p:spPr>
        <p:txBody>
          <a:bodyPr wrap="none" rtlCol="0">
            <a:spAutoFit/>
          </a:bodyPr>
          <a:lstStyle/>
          <a:p>
            <a:r>
              <a:rPr lang="en-US" altLang="zh-CN" sz="1200">
                <a:solidFill>
                  <a:schemeClr val="bg1"/>
                </a:solidFill>
                <a:latin typeface="微软雅黑" panose="020B0503020204020204" pitchFamily="34" charset="-122"/>
                <a:ea typeface="微软雅黑" panose="020B0503020204020204" pitchFamily="34" charset="-122"/>
              </a:rPr>
              <a:t>13.6</a:t>
            </a:r>
          </a:p>
        </p:txBody>
      </p:sp>
      <p:sp>
        <p:nvSpPr>
          <p:cNvPr id="3" name="文本框 2"/>
          <p:cNvSpPr txBox="1"/>
          <p:nvPr/>
        </p:nvSpPr>
        <p:spPr>
          <a:xfrm>
            <a:off x="9571566" y="2221173"/>
            <a:ext cx="361950" cy="275590"/>
          </a:xfrm>
          <a:prstGeom prst="rect">
            <a:avLst/>
          </a:prstGeom>
          <a:noFill/>
        </p:spPr>
        <p:txBody>
          <a:bodyPr wrap="none" rtlCol="0">
            <a:spAutoFit/>
          </a:bodyPr>
          <a:lstStyle/>
          <a:p>
            <a:r>
              <a:rPr lang="en-US" altLang="zh-CN" sz="1200">
                <a:solidFill>
                  <a:schemeClr val="bg1"/>
                </a:solidFill>
                <a:latin typeface="微软雅黑" panose="020B0503020204020204" pitchFamily="34" charset="-122"/>
                <a:ea typeface="微软雅黑" panose="020B0503020204020204" pitchFamily="34" charset="-122"/>
              </a:rPr>
              <a:t>16</a:t>
            </a:r>
          </a:p>
        </p:txBody>
      </p:sp>
      <p:sp>
        <p:nvSpPr>
          <p:cNvPr id="4" name="文本框 3"/>
          <p:cNvSpPr txBox="1"/>
          <p:nvPr/>
        </p:nvSpPr>
        <p:spPr>
          <a:xfrm>
            <a:off x="10435166" y="1887798"/>
            <a:ext cx="488315" cy="275590"/>
          </a:xfrm>
          <a:prstGeom prst="rect">
            <a:avLst/>
          </a:prstGeom>
          <a:noFill/>
        </p:spPr>
        <p:txBody>
          <a:bodyPr wrap="none" rtlCol="0">
            <a:spAutoFit/>
          </a:bodyPr>
          <a:lstStyle/>
          <a:p>
            <a:r>
              <a:rPr lang="en-US" altLang="zh-CN" sz="1200">
                <a:solidFill>
                  <a:schemeClr val="bg1"/>
                </a:solidFill>
                <a:latin typeface="微软雅黑" panose="020B0503020204020204" pitchFamily="34" charset="-122"/>
                <a:ea typeface="微软雅黑" panose="020B0503020204020204" pitchFamily="34" charset="-122"/>
              </a:rPr>
              <a:t>17.7</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65146" y="494873"/>
            <a:ext cx="8918990" cy="700769"/>
          </a:xfrm>
          <a:prstGeom prst="rect">
            <a:avLst/>
          </a:prstGeom>
          <a:noFill/>
        </p:spPr>
        <p:txBody>
          <a:bodyPr wrap="square" rtlCol="0">
            <a:spAutoFit/>
          </a:bodyPr>
          <a:lstStyle/>
          <a:p>
            <a:pPr lvl="0" algn="ctr">
              <a:lnSpc>
                <a:spcPct val="120000"/>
              </a:lnSpc>
            </a:pPr>
            <a:r>
              <a:rPr kumimoji="0" lang="zh-CN" altLang="en-US" sz="3600" b="1" i="0" u="none" strike="noStrike" kern="1200" cap="none" spc="0" normalizeH="0" baseline="0" noProof="0">
                <a:ln>
                  <a:noFill/>
                </a:ln>
                <a:solidFill>
                  <a:srgbClr val="00F7FD"/>
                </a:solidFill>
                <a:effectLst/>
                <a:uLnTx/>
                <a:uFillTx/>
                <a:latin typeface="微软雅黑" panose="020B0503020204020204" pitchFamily="34" charset="-122"/>
                <a:ea typeface="微软雅黑" panose="020B0503020204020204" pitchFamily="34" charset="-122"/>
                <a:cs typeface="+mn-cs"/>
              </a:rPr>
              <a:t>龙田科技</a:t>
            </a:r>
            <a:r>
              <a:rPr lang="zh-CN" altLang="en-US" sz="3600" b="1">
                <a:solidFill>
                  <a:srgbClr val="00F7FD"/>
                </a:solidFill>
                <a:latin typeface="微软雅黑" panose="020B0503020204020204" pitchFamily="34" charset="-122"/>
                <a:ea typeface="微软雅黑" panose="020B0503020204020204" pitchFamily="34" charset="-122"/>
              </a:rPr>
              <a:t>＞专家工程师团队</a:t>
            </a:r>
            <a:endParaRPr kumimoji="0" lang="zh-CN" altLang="en-US" sz="3600" b="1" i="0" u="none" strike="noStrike" kern="1200" cap="none" spc="0" normalizeH="0" baseline="0" noProof="0">
              <a:ln>
                <a:noFill/>
              </a:ln>
              <a:solidFill>
                <a:srgbClr val="00F7FD"/>
              </a:solidFill>
              <a:effectLst/>
              <a:uLnTx/>
              <a:uFillTx/>
              <a:latin typeface="微软雅黑" panose="020B0503020204020204" pitchFamily="34" charset="-122"/>
              <a:ea typeface="微软雅黑" panose="020B0503020204020204" pitchFamily="34" charset="-122"/>
            </a:endParaRPr>
          </a:p>
        </p:txBody>
      </p:sp>
      <p:graphicFrame>
        <p:nvGraphicFramePr>
          <p:cNvPr id="3" name="图表 2"/>
          <p:cNvGraphicFramePr/>
          <p:nvPr/>
        </p:nvGraphicFramePr>
        <p:xfrm>
          <a:off x="1698321" y="1732208"/>
          <a:ext cx="8349112" cy="392851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6"/>
          <p:cNvSpPr txBox="1"/>
          <p:nvPr/>
        </p:nvSpPr>
        <p:spPr>
          <a:xfrm>
            <a:off x="2665569" y="5849540"/>
            <a:ext cx="6403662" cy="238234"/>
          </a:xfrm>
          <a:prstGeom prst="rect">
            <a:avLst/>
          </a:prstGeom>
          <a:noFill/>
        </p:spPr>
        <p:txBody>
          <a:bodyPr wrap="square" lIns="68545" tIns="34272" rIns="68545" bIns="34272" rtlCol="0">
            <a:spAutoFit/>
          </a:bodyPr>
          <a:lstStyle/>
          <a:p>
            <a:pPr algn="ctr">
              <a:lnSpc>
                <a:spcPct val="120000"/>
              </a:lnSpc>
            </a:pPr>
            <a:r>
              <a:rPr lang="en-US" altLang="zh-CN" sz="1000">
                <a:solidFill>
                  <a:schemeClr val="bg1"/>
                </a:solidFill>
                <a:latin typeface="微软雅黑" panose="020B0503020204020204" pitchFamily="34" charset="-122"/>
                <a:ea typeface="微软雅黑" panose="020B0503020204020204" pitchFamily="34" charset="-122"/>
                <a:cs typeface="Heiti SC Light" panose="02000000000000000000" charset="-122"/>
                <a:sym typeface="微软雅黑" panose="020B0503020204020204" pitchFamily="34" charset="-122"/>
              </a:rPr>
              <a:t>HCIE</a:t>
            </a:r>
            <a:r>
              <a:rPr lang="zh-CN" altLang="en-US" sz="1000">
                <a:solidFill>
                  <a:schemeClr val="bg1"/>
                </a:solidFill>
                <a:latin typeface="微软雅黑" panose="020B0503020204020204" pitchFamily="34" charset="-122"/>
                <a:ea typeface="微软雅黑" panose="020B0503020204020204" pitchFamily="34" charset="-122"/>
                <a:cs typeface="Heiti SC Light" panose="02000000000000000000" charset="-122"/>
                <a:sym typeface="微软雅黑" panose="020B0503020204020204" pitchFamily="34" charset="-122"/>
              </a:rPr>
              <a:t>：华为认证互联网专家</a:t>
            </a:r>
            <a:r>
              <a:rPr lang="en-US" altLang="zh-CN" sz="1000">
                <a:solidFill>
                  <a:schemeClr val="bg1"/>
                </a:solidFill>
                <a:latin typeface="微软雅黑" panose="020B0503020204020204" pitchFamily="34" charset="-122"/>
                <a:ea typeface="微软雅黑" panose="020B0503020204020204" pitchFamily="34" charset="-122"/>
                <a:cs typeface="Heiti SC Light" panose="02000000000000000000" charset="-122"/>
                <a:sym typeface="微软雅黑" panose="020B0503020204020204" pitchFamily="34" charset="-122"/>
              </a:rPr>
              <a:t>             HCNP</a:t>
            </a:r>
            <a:r>
              <a:rPr lang="zh-CN" altLang="en-US" sz="1000">
                <a:solidFill>
                  <a:schemeClr val="bg1"/>
                </a:solidFill>
                <a:latin typeface="微软雅黑" panose="020B0503020204020204" pitchFamily="34" charset="-122"/>
                <a:ea typeface="微软雅黑" panose="020B0503020204020204" pitchFamily="34" charset="-122"/>
                <a:cs typeface="Heiti SC Light" panose="02000000000000000000" charset="-122"/>
                <a:sym typeface="微软雅黑" panose="020B0503020204020204" pitchFamily="34" charset="-122"/>
              </a:rPr>
              <a:t>：华为认证网络资深工程师</a:t>
            </a:r>
            <a:r>
              <a:rPr lang="en-US" altLang="zh-CN" sz="1000">
                <a:solidFill>
                  <a:schemeClr val="bg1"/>
                </a:solidFill>
                <a:latin typeface="微软雅黑" panose="020B0503020204020204" pitchFamily="34" charset="-122"/>
                <a:ea typeface="微软雅黑" panose="020B0503020204020204" pitchFamily="34" charset="-122"/>
                <a:cs typeface="Heiti SC Light" panose="02000000000000000000" charset="-122"/>
                <a:sym typeface="微软雅黑" panose="020B0503020204020204" pitchFamily="34" charset="-122"/>
              </a:rPr>
              <a:t>            HCNA</a:t>
            </a:r>
            <a:r>
              <a:rPr lang="zh-CN" altLang="en-US" sz="1000">
                <a:solidFill>
                  <a:schemeClr val="bg1"/>
                </a:solidFill>
                <a:latin typeface="微软雅黑" panose="020B0503020204020204" pitchFamily="34" charset="-122"/>
                <a:ea typeface="微软雅黑" panose="020B0503020204020204" pitchFamily="34" charset="-122"/>
                <a:cs typeface="Heiti SC Light" panose="02000000000000000000" charset="-122"/>
                <a:sym typeface="微软雅黑" panose="020B0503020204020204" pitchFamily="34" charset="-122"/>
              </a:rPr>
              <a:t>：华为认证网络工程师</a:t>
            </a:r>
            <a:endParaRPr lang="en-US" altLang="zh-CN" sz="1000">
              <a:solidFill>
                <a:schemeClr val="bg1"/>
              </a:solidFill>
              <a:latin typeface="微软雅黑" panose="020B0503020204020204" pitchFamily="34" charset="-122"/>
              <a:ea typeface="微软雅黑" panose="020B0503020204020204" pitchFamily="34" charset="-122"/>
              <a:cs typeface="Heiti SC Light" panose="02000000000000000000" charset="-122"/>
              <a:sym typeface="微软雅黑" panose="020B0503020204020204" pitchFamily="34" charset="-122"/>
            </a:endParaRPr>
          </a:p>
        </p:txBody>
      </p:sp>
      <p:sp>
        <p:nvSpPr>
          <p:cNvPr id="6" name="矩形 5"/>
          <p:cNvSpPr/>
          <p:nvPr/>
        </p:nvSpPr>
        <p:spPr>
          <a:xfrm>
            <a:off x="9516474" y="2802417"/>
            <a:ext cx="1382536" cy="260279"/>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a:solidFill>
                  <a:schemeClr val="tx1">
                    <a:lumMod val="85000"/>
                    <a:lumOff val="15000"/>
                  </a:schemeClr>
                </a:solidFill>
                <a:latin typeface="微软雅黑" panose="020B0503020204020204" pitchFamily="34" charset="-122"/>
                <a:ea typeface="微软雅黑" panose="020B0503020204020204" pitchFamily="34" charset="-122"/>
              </a:rPr>
              <a:t>最放心的交付</a:t>
            </a:r>
          </a:p>
        </p:txBody>
      </p:sp>
      <p:sp>
        <p:nvSpPr>
          <p:cNvPr id="7" name="矩形 6"/>
          <p:cNvSpPr/>
          <p:nvPr/>
        </p:nvSpPr>
        <p:spPr>
          <a:xfrm>
            <a:off x="9516474" y="2495292"/>
            <a:ext cx="1382536" cy="260279"/>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a:solidFill>
                  <a:schemeClr val="tx1">
                    <a:lumMod val="85000"/>
                    <a:lumOff val="15000"/>
                  </a:schemeClr>
                </a:solidFill>
                <a:latin typeface="微软雅黑" panose="020B0503020204020204" pitchFamily="34" charset="-122"/>
                <a:ea typeface="微软雅黑" panose="020B0503020204020204" pitchFamily="34" charset="-122"/>
              </a:rPr>
              <a:t>最细心的服务</a:t>
            </a:r>
          </a:p>
        </p:txBody>
      </p:sp>
      <p:sp>
        <p:nvSpPr>
          <p:cNvPr id="8" name="矩形 7"/>
          <p:cNvSpPr/>
          <p:nvPr/>
        </p:nvSpPr>
        <p:spPr>
          <a:xfrm>
            <a:off x="9516474" y="2188167"/>
            <a:ext cx="1382536" cy="260279"/>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a:solidFill>
                  <a:schemeClr val="tx1">
                    <a:lumMod val="85000"/>
                    <a:lumOff val="15000"/>
                  </a:schemeClr>
                </a:solidFill>
                <a:latin typeface="微软雅黑" panose="020B0503020204020204" pitchFamily="34" charset="-122"/>
                <a:ea typeface="微软雅黑" panose="020B0503020204020204" pitchFamily="34" charset="-122"/>
              </a:rPr>
              <a:t>最全面的支持</a:t>
            </a:r>
          </a:p>
        </p:txBody>
      </p:sp>
      <p:sp>
        <p:nvSpPr>
          <p:cNvPr id="9" name="矩形 8"/>
          <p:cNvSpPr/>
          <p:nvPr/>
        </p:nvSpPr>
        <p:spPr>
          <a:xfrm>
            <a:off x="9516474" y="1881042"/>
            <a:ext cx="1382536" cy="260279"/>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a:solidFill>
                  <a:schemeClr val="tx1">
                    <a:lumMod val="85000"/>
                    <a:lumOff val="15000"/>
                  </a:schemeClr>
                </a:solidFill>
                <a:latin typeface="微软雅黑" panose="020B0503020204020204" pitchFamily="34" charset="-122"/>
                <a:ea typeface="微软雅黑" panose="020B0503020204020204" pitchFamily="34" charset="-122"/>
              </a:rPr>
              <a:t>最专业的团队</a:t>
            </a:r>
          </a:p>
        </p:txBody>
      </p:sp>
      <p:sp>
        <p:nvSpPr>
          <p:cNvPr id="10" name="矩形 9"/>
          <p:cNvSpPr/>
          <p:nvPr/>
        </p:nvSpPr>
        <p:spPr>
          <a:xfrm>
            <a:off x="9113344" y="2802417"/>
            <a:ext cx="360000" cy="26027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11" name="矩形 10"/>
          <p:cNvSpPr/>
          <p:nvPr/>
        </p:nvSpPr>
        <p:spPr>
          <a:xfrm>
            <a:off x="9113344" y="2495292"/>
            <a:ext cx="360000" cy="26027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12" name="矩形 11"/>
          <p:cNvSpPr/>
          <p:nvPr/>
        </p:nvSpPr>
        <p:spPr>
          <a:xfrm>
            <a:off x="9113344" y="2188167"/>
            <a:ext cx="360000" cy="26027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13" name="矩形 12"/>
          <p:cNvSpPr/>
          <p:nvPr/>
        </p:nvSpPr>
        <p:spPr>
          <a:xfrm>
            <a:off x="9113344" y="1881042"/>
            <a:ext cx="360000" cy="26027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tx1">
                    <a:lumMod val="85000"/>
                    <a:lumOff val="15000"/>
                  </a:schemeClr>
                </a:solidFill>
                <a:latin typeface="微软雅黑" panose="020B0503020204020204" pitchFamily="34" charset="-122"/>
                <a:ea typeface="微软雅黑" panose="020B0503020204020204" pitchFamily="34" charset="-122"/>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文本框 72"/>
          <p:cNvSpPr txBox="1"/>
          <p:nvPr/>
        </p:nvSpPr>
        <p:spPr>
          <a:xfrm>
            <a:off x="0" y="494873"/>
            <a:ext cx="12192000" cy="70076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3600" b="1" dirty="0">
                <a:solidFill>
                  <a:srgbClr val="00F7FD"/>
                </a:solidFill>
                <a:latin typeface="微软雅黑" panose="020B0503020204020204" pitchFamily="34" charset="-122"/>
                <a:ea typeface="微软雅黑" panose="020B0503020204020204" pitchFamily="34" charset="-122"/>
              </a:rPr>
              <a:t>龙田科技＞专业资质</a:t>
            </a:r>
            <a:endParaRPr kumimoji="0" lang="zh-CN" altLang="en-US" sz="3600" b="1" i="0" u="none" strike="noStrike" kern="1200" cap="none" spc="0" normalizeH="0" baseline="0" noProof="0" dirty="0">
              <a:ln>
                <a:noFill/>
              </a:ln>
              <a:solidFill>
                <a:srgbClr val="00F7FD"/>
              </a:solidFill>
              <a:effectLst/>
              <a:uLnTx/>
              <a:uFillTx/>
              <a:latin typeface="微软雅黑" panose="020B0503020204020204" pitchFamily="34" charset="-122"/>
              <a:ea typeface="微软雅黑" panose="020B0503020204020204" pitchFamily="34" charset="-122"/>
            </a:endParaRPr>
          </a:p>
        </p:txBody>
      </p:sp>
      <p:sp>
        <p:nvSpPr>
          <p:cNvPr id="9" name="标题 1"/>
          <p:cNvSpPr txBox="1"/>
          <p:nvPr/>
        </p:nvSpPr>
        <p:spPr>
          <a:xfrm>
            <a:off x="3386204" y="1714911"/>
            <a:ext cx="3093039" cy="353896"/>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2000" b="1" dirty="0">
                <a:solidFill>
                  <a:srgbClr val="00FFFF"/>
                </a:solidFill>
                <a:latin typeface="微软雅黑" panose="020B0503020204020204" pitchFamily="34" charset="-122"/>
                <a:ea typeface="微软雅黑" panose="020B0503020204020204" pitchFamily="34" charset="-122"/>
              </a:rPr>
              <a:t>行业</a:t>
            </a:r>
            <a:r>
              <a:rPr kumimoji="0" lang="zh-CN" altLang="en-US" sz="2000" b="1" i="0" u="none" strike="noStrike" kern="1200" cap="none" spc="0" normalizeH="0" baseline="0" noProof="0" dirty="0">
                <a:ln>
                  <a:noFill/>
                </a:ln>
                <a:solidFill>
                  <a:srgbClr val="00FFFF"/>
                </a:solidFill>
                <a:effectLst/>
                <a:uLnTx/>
                <a:uFillTx/>
                <a:latin typeface="微软雅黑" panose="020B0503020204020204" pitchFamily="34" charset="-122"/>
                <a:ea typeface="微软雅黑" panose="020B0503020204020204" pitchFamily="34" charset="-122"/>
                <a:cs typeface="+mj-cs"/>
              </a:rPr>
              <a:t>资质</a:t>
            </a:r>
          </a:p>
        </p:txBody>
      </p:sp>
      <p:sp>
        <p:nvSpPr>
          <p:cNvPr id="10" name="标题 1"/>
          <p:cNvSpPr txBox="1"/>
          <p:nvPr/>
        </p:nvSpPr>
        <p:spPr>
          <a:xfrm>
            <a:off x="6522240" y="1714911"/>
            <a:ext cx="3093039" cy="353896"/>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000" b="1" i="0" u="none" strike="noStrike" kern="1200" cap="none" spc="0" normalizeH="0" baseline="0" noProof="0">
                <a:ln>
                  <a:noFill/>
                </a:ln>
                <a:solidFill>
                  <a:srgbClr val="00FFFF"/>
                </a:solidFill>
                <a:effectLst/>
                <a:uLnTx/>
                <a:uFillTx/>
                <a:latin typeface="微软雅黑" panose="020B0503020204020204" pitchFamily="34" charset="-122"/>
                <a:ea typeface="微软雅黑" panose="020B0503020204020204" pitchFamily="34" charset="-122"/>
                <a:cs typeface="+mj-cs"/>
              </a:rPr>
              <a:t>服务资质</a:t>
            </a:r>
          </a:p>
        </p:txBody>
      </p:sp>
      <p:sp>
        <p:nvSpPr>
          <p:cNvPr id="11" name="标题 1"/>
          <p:cNvSpPr txBox="1"/>
          <p:nvPr/>
        </p:nvSpPr>
        <p:spPr>
          <a:xfrm>
            <a:off x="9769329" y="1714911"/>
            <a:ext cx="3093039" cy="353896"/>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sz="2000" b="1">
                <a:solidFill>
                  <a:srgbClr val="00FFFF"/>
                </a:solidFill>
                <a:latin typeface="微软雅黑" panose="020B0503020204020204" pitchFamily="34" charset="-122"/>
                <a:ea typeface="微软雅黑" panose="020B0503020204020204" pitchFamily="34" charset="-122"/>
              </a:rPr>
              <a:t>代理</a:t>
            </a:r>
            <a:r>
              <a:rPr kumimoji="0" lang="zh-CN" altLang="en-US" sz="2000" b="1" i="0" u="none" strike="noStrike" kern="1200" cap="none" spc="0" normalizeH="0" baseline="0" noProof="0">
                <a:ln>
                  <a:noFill/>
                </a:ln>
                <a:solidFill>
                  <a:srgbClr val="00FFFF"/>
                </a:solidFill>
                <a:effectLst/>
                <a:uLnTx/>
                <a:uFillTx/>
                <a:latin typeface="微软雅黑" panose="020B0503020204020204" pitchFamily="34" charset="-122"/>
                <a:ea typeface="微软雅黑" panose="020B0503020204020204" pitchFamily="34" charset="-122"/>
                <a:cs typeface="+mj-cs"/>
              </a:rPr>
              <a:t>资质</a:t>
            </a:r>
          </a:p>
        </p:txBody>
      </p:sp>
      <p:sp>
        <p:nvSpPr>
          <p:cNvPr id="12" name="内容占位符 4"/>
          <p:cNvSpPr txBox="1"/>
          <p:nvPr/>
        </p:nvSpPr>
        <p:spPr>
          <a:xfrm>
            <a:off x="3348104" y="2103845"/>
            <a:ext cx="3234675" cy="20593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ct val="30000"/>
              </a:spcBef>
              <a:buFont typeface="Arial" panose="020B060402020209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ct val="30000"/>
              </a:spcBef>
              <a:buFont typeface="Arial" panose="020B060402020209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ct val="30000"/>
              </a:spcBef>
              <a:buFont typeface="Arial" panose="020B060402020209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ct val="30000"/>
              </a:spcBef>
              <a:buFont typeface="Arial" panose="020B060402020209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9pPr>
          </a:lstStyle>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en-US" altLang="zh-CN"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ISO9001</a:t>
            </a:r>
            <a:r>
              <a:rPr kumimoji="0" lang="zh-CN" altLang="en-US"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质量管理体系认证</a:t>
            </a:r>
            <a:endParaRPr kumimoji="0" lang="en-US" altLang="zh-CN"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电子</a:t>
            </a:r>
            <a:r>
              <a:rPr kumimoji="0" lang="zh-CN" altLang="en-US"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与智能化工程专业承包二级资质证书</a:t>
            </a:r>
            <a:endParaRPr kumimoji="0" lang="en-US" altLang="zh-CN"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zh-CN" altLang="en-US"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信息系统集成及服务三级资质认证</a:t>
            </a:r>
            <a:endParaRPr kumimoji="0" lang="en-US" altLang="zh-CN"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高新技术企业</a:t>
            </a:r>
            <a:endParaRPr kumimoji="0" lang="en-US" altLang="zh-CN"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lang="zh-CN" altLang="en-US" sz="1050">
                <a:solidFill>
                  <a:schemeClr val="bg1"/>
                </a:solidFill>
                <a:cs typeface="Heiti SC Light" panose="02000000000000000000" charset="-122"/>
              </a:rPr>
              <a:t>安全生产许可证</a:t>
            </a:r>
            <a:endParaRPr lang="en-US" altLang="zh-CN" sz="1050">
              <a:solidFill>
                <a:schemeClr val="bg1"/>
              </a:solidFill>
              <a:cs typeface="Heiti SC Light" panose="02000000000000000000" charset="-122"/>
            </a:endParaRP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“互联网</a:t>
            </a:r>
            <a:r>
              <a:rPr kumimoji="0" lang="en-US" altLang="zh-CN"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a:t>
            </a: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”企业</a:t>
            </a:r>
            <a:endParaRPr kumimoji="0" lang="en-US" altLang="zh-CN"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marL="0" marR="0" lvl="0" indent="0" algn="l" defTabSz="914400" rtl="0" eaLnBrk="1" fontAlgn="auto" latinLnBrk="0" hangingPunct="1">
              <a:lnSpc>
                <a:spcPct val="130000"/>
              </a:lnSpc>
              <a:spcBef>
                <a:spcPct val="30000"/>
              </a:spcBef>
              <a:spcAft>
                <a:spcPts val="600"/>
              </a:spcAft>
              <a:buClr>
                <a:schemeClr val="bg1"/>
              </a:buClr>
              <a:buSzTx/>
              <a:buNone/>
              <a:defRPr/>
            </a:pPr>
            <a:endParaRPr kumimoji="0" lang="en-US" altLang="zh-CN"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p:txBody>
      </p:sp>
      <p:sp>
        <p:nvSpPr>
          <p:cNvPr id="13" name="内容占位符 4"/>
          <p:cNvSpPr txBox="1"/>
          <p:nvPr/>
        </p:nvSpPr>
        <p:spPr>
          <a:xfrm>
            <a:off x="6484139" y="2103845"/>
            <a:ext cx="3510673" cy="30306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ct val="30000"/>
              </a:spcBef>
              <a:buFont typeface="Arial" panose="020B060402020209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ct val="30000"/>
              </a:spcBef>
              <a:buFont typeface="Arial" panose="020B060402020209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ct val="30000"/>
              </a:spcBef>
              <a:buFont typeface="Arial" panose="020B060402020209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ct val="30000"/>
              </a:spcBef>
              <a:buFont typeface="Arial" panose="020B060402020209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9pPr>
          </a:lstStyle>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华为企业网络服务合作伙伴五钻认证服务商</a:t>
            </a: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华为</a:t>
            </a:r>
            <a:r>
              <a:rPr kumimoji="0" lang="en-US" altLang="zh-CN"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IT</a:t>
            </a: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服务合作伙伴五钻认证服务商</a:t>
            </a: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华为云软件服务合作伙伴四钻认证服务商</a:t>
            </a: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华为网络能源服务合作伙伴三钻认证服务商</a:t>
            </a: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华为</a:t>
            </a:r>
            <a:r>
              <a:rPr kumimoji="0" lang="en-US" altLang="zh-CN"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UC&amp;C</a:t>
            </a: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服务合作伙伴三钻认证服务商</a:t>
            </a:r>
            <a:endParaRPr kumimoji="0" lang="en-US" altLang="zh-CN"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华为认证服务解决方案伙伴（云方向）</a:t>
            </a:r>
            <a:endParaRPr kumimoji="0" lang="en-US" altLang="zh-CN"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华为云（</a:t>
            </a:r>
            <a:r>
              <a:rPr kumimoji="0" lang="en-US" altLang="zh-CN"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CSSP</a:t>
            </a:r>
            <a:r>
              <a:rPr kumimoji="0" lang="zh-CN" altLang="en-US"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）认证服务解决方案伙伴</a:t>
            </a:r>
            <a:endParaRPr kumimoji="0" lang="en-US" altLang="zh-CN"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lang="zh-CN" altLang="en-US" sz="1050">
                <a:solidFill>
                  <a:schemeClr val="bg1"/>
                </a:solidFill>
                <a:cs typeface="Heiti SC Light" panose="02000000000000000000" charset="-122"/>
              </a:rPr>
              <a:t>华为云领先级解决方案伙伴</a:t>
            </a:r>
            <a:endParaRPr kumimoji="0" lang="en-US" altLang="zh-CN"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lang="zh-CN" altLang="en-US" sz="1050">
                <a:solidFill>
                  <a:schemeClr val="bg1"/>
                </a:solidFill>
                <a:cs typeface="Heiti SC Light" panose="02000000000000000000" charset="-122"/>
              </a:rPr>
              <a:t>华为云战略合作伙伴</a:t>
            </a:r>
            <a:endParaRPr kumimoji="0" lang="en-US" altLang="zh-CN" sz="1050" b="0" i="0" u="none" strike="noStrike" kern="1200" cap="none" spc="0" normalizeH="0" baseline="0" noProof="0">
              <a:ln>
                <a:noFill/>
              </a:ln>
              <a:solidFill>
                <a:schemeClr val="bg1"/>
              </a:solidFill>
              <a:effectLst/>
              <a:uLnTx/>
              <a:uFillTx/>
              <a:cs typeface="Heiti SC Light" panose="02000000000000000000" charset="-122"/>
            </a:endParaRP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endParaRPr kumimoji="0" lang="en-US" altLang="zh-CN"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p:txBody>
      </p:sp>
      <p:sp>
        <p:nvSpPr>
          <p:cNvPr id="14" name="内容占位符 4"/>
          <p:cNvSpPr txBox="1"/>
          <p:nvPr/>
        </p:nvSpPr>
        <p:spPr>
          <a:xfrm>
            <a:off x="9769329" y="2103845"/>
            <a:ext cx="3263250" cy="13750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ct val="30000"/>
              </a:spcBef>
              <a:buFont typeface="Arial" panose="020B060402020209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ct val="30000"/>
              </a:spcBef>
              <a:buFont typeface="Arial" panose="020B060402020209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ct val="30000"/>
              </a:spcBef>
              <a:buFont typeface="Arial" panose="020B060402020209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ct val="30000"/>
              </a:spcBef>
              <a:buFont typeface="Arial" panose="020B060402020209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9pPr>
          </a:lstStyle>
          <a:p>
            <a:pPr>
              <a:lnSpc>
                <a:spcPct val="130000"/>
              </a:lnSpc>
              <a:spcAft>
                <a:spcPts val="600"/>
              </a:spcAft>
              <a:buClr>
                <a:schemeClr val="bg1"/>
              </a:buClr>
              <a:buFont typeface="Wingdings" panose="05000000000000000000" pitchFamily="2" charset="2"/>
              <a:buChar char="l"/>
              <a:defRPr/>
            </a:pPr>
            <a:r>
              <a:rPr lang="zh-CN" altLang="en-US" sz="1050">
                <a:solidFill>
                  <a:schemeClr val="bg1"/>
                </a:solidFill>
              </a:rPr>
              <a:t>华为全产品线金牌经销商</a:t>
            </a:r>
            <a:endParaRPr lang="en-US" altLang="zh-CN" sz="1050">
              <a:solidFill>
                <a:schemeClr val="bg1"/>
              </a:solidFill>
            </a:endParaRPr>
          </a:p>
          <a:p>
            <a:pPr lvl="0">
              <a:lnSpc>
                <a:spcPct val="130000"/>
              </a:lnSpc>
              <a:spcAft>
                <a:spcPts val="600"/>
              </a:spcAft>
              <a:buClr>
                <a:schemeClr val="bg1"/>
              </a:buClr>
              <a:buFont typeface="Wingdings" panose="05000000000000000000" pitchFamily="2" charset="2"/>
              <a:buChar char="l"/>
              <a:defRPr/>
            </a:pPr>
            <a:r>
              <a:rPr lang="zh-CN" altLang="en-US" sz="1050">
                <a:solidFill>
                  <a:schemeClr val="bg1"/>
                </a:solidFill>
                <a:cs typeface="Heiti SC Light" panose="02000000000000000000" charset="-122"/>
              </a:rPr>
              <a:t>华为行业金牌代理商</a:t>
            </a:r>
          </a:p>
          <a:p>
            <a:pPr lvl="0">
              <a:lnSpc>
                <a:spcPct val="130000"/>
              </a:lnSpc>
              <a:spcAft>
                <a:spcPts val="600"/>
              </a:spcAft>
              <a:buClr>
                <a:schemeClr val="bg1"/>
              </a:buClr>
              <a:buFont typeface="Wingdings" panose="05000000000000000000" pitchFamily="2" charset="2"/>
              <a:buChar char="l"/>
              <a:defRPr/>
            </a:pPr>
            <a:r>
              <a:rPr lang="zh-CN" altLang="en-US" sz="1050">
                <a:solidFill>
                  <a:schemeClr val="bg1"/>
                </a:solidFill>
                <a:cs typeface="Heiti SC Light" panose="02000000000000000000" charset="-122"/>
              </a:rPr>
              <a:t>华为云授权销售支持中心</a:t>
            </a:r>
            <a:endParaRPr lang="en-US" altLang="zh-CN" sz="1050">
              <a:solidFill>
                <a:schemeClr val="bg1"/>
              </a:solidFill>
              <a:cs typeface="Heiti SC Light" panose="02000000000000000000" charset="-122"/>
            </a:endParaRPr>
          </a:p>
          <a:p>
            <a:pPr lvl="0">
              <a:lnSpc>
                <a:spcPct val="130000"/>
              </a:lnSpc>
              <a:spcAft>
                <a:spcPts val="600"/>
              </a:spcAft>
              <a:buClr>
                <a:schemeClr val="bg1"/>
              </a:buClr>
              <a:buFont typeface="Wingdings" panose="05000000000000000000" pitchFamily="2" charset="2"/>
              <a:buChar char="l"/>
              <a:defRPr/>
            </a:pPr>
            <a:r>
              <a:rPr lang="zh-CN" altLang="en-US" sz="1050">
                <a:solidFill>
                  <a:schemeClr val="bg1"/>
                </a:solidFill>
                <a:cs typeface="Heiti SC Light" panose="02000000000000000000" charset="-122"/>
              </a:rPr>
              <a:t>华为云战略级经销商</a:t>
            </a: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lang="zh-CN" altLang="en-US" sz="1050">
                <a:solidFill>
                  <a:schemeClr val="bg1"/>
                </a:solidFill>
                <a:cs typeface="Heiti SC Light" panose="02000000000000000000" charset="-122"/>
              </a:rPr>
              <a:t>天融信总经销商</a:t>
            </a:r>
            <a:endParaRPr kumimoji="0" lang="en-US" altLang="zh-CN" sz="1050" b="0" i="0" u="none" strike="noStrike" kern="1200" cap="none" spc="0" normalizeH="0" baseline="0" noProof="0">
              <a:ln>
                <a:noFill/>
              </a:ln>
              <a:solidFill>
                <a:schemeClr val="bg1"/>
              </a:solidFill>
              <a:effectLst/>
              <a:uLnTx/>
              <a:uFillTx/>
              <a:cs typeface="Heiti SC Light" panose="02000000000000000000" charset="-122"/>
            </a:endParaRP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endParaRPr kumimoji="0" lang="en-US" altLang="zh-CN" sz="105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p:txBody>
      </p:sp>
      <p:sp>
        <p:nvSpPr>
          <p:cNvPr id="15" name="标题 1"/>
          <p:cNvSpPr txBox="1"/>
          <p:nvPr/>
        </p:nvSpPr>
        <p:spPr>
          <a:xfrm>
            <a:off x="546292" y="1714911"/>
            <a:ext cx="3093039" cy="353896"/>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000" b="1" i="0" u="none" strike="noStrike" kern="1200" cap="none" spc="0" normalizeH="0" baseline="0" noProof="0" dirty="0">
                <a:ln>
                  <a:noFill/>
                </a:ln>
                <a:solidFill>
                  <a:srgbClr val="00FFFF"/>
                </a:solidFill>
                <a:effectLst/>
                <a:uLnTx/>
                <a:uFillTx/>
                <a:latin typeface="微软雅黑" panose="020B0503020204020204" pitchFamily="34" charset="-122"/>
                <a:ea typeface="微软雅黑" panose="020B0503020204020204" pitchFamily="34" charset="-122"/>
                <a:cs typeface="+mj-cs"/>
              </a:rPr>
              <a:t>软件</a:t>
            </a:r>
            <a:r>
              <a:rPr kumimoji="0" lang="zh-CN" altLang="en-US" sz="2000" b="1" i="0" u="none" strike="noStrike" kern="1200" cap="none" spc="0" normalizeH="0" baseline="0" noProof="0" dirty="0" smtClean="0">
                <a:ln>
                  <a:noFill/>
                </a:ln>
                <a:solidFill>
                  <a:srgbClr val="00FFFF"/>
                </a:solidFill>
                <a:effectLst/>
                <a:uLnTx/>
                <a:uFillTx/>
                <a:latin typeface="微软雅黑" panose="020B0503020204020204" pitchFamily="34" charset="-122"/>
                <a:ea typeface="微软雅黑" panose="020B0503020204020204" pitchFamily="34" charset="-122"/>
                <a:cs typeface="+mj-cs"/>
              </a:rPr>
              <a:t>著作权</a:t>
            </a:r>
            <a:endParaRPr kumimoji="0" lang="zh-CN" altLang="en-US" sz="2000" b="1" i="0" u="none" strike="noStrike" kern="1200" cap="none" spc="0" normalizeH="0" baseline="0" noProof="0" dirty="0">
              <a:ln>
                <a:noFill/>
              </a:ln>
              <a:solidFill>
                <a:srgbClr val="00FFFF"/>
              </a:solidFill>
              <a:effectLst/>
              <a:uLnTx/>
              <a:uFillTx/>
              <a:latin typeface="微软雅黑" panose="020B0503020204020204" pitchFamily="34" charset="-122"/>
              <a:ea typeface="微软雅黑" panose="020B0503020204020204" pitchFamily="34" charset="-122"/>
              <a:cs typeface="+mj-cs"/>
            </a:endParaRPr>
          </a:p>
        </p:txBody>
      </p:sp>
      <p:sp>
        <p:nvSpPr>
          <p:cNvPr id="16" name="内容占位符 4"/>
          <p:cNvSpPr txBox="1"/>
          <p:nvPr/>
        </p:nvSpPr>
        <p:spPr>
          <a:xfrm>
            <a:off x="508192" y="2103845"/>
            <a:ext cx="3234675" cy="20593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ct val="30000"/>
              </a:spcBef>
              <a:buFont typeface="Arial" panose="020B060402020209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ct val="30000"/>
              </a:spcBef>
              <a:buFont typeface="Arial" panose="020B060402020209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ct val="30000"/>
              </a:spcBef>
              <a:buFont typeface="Arial" panose="020B060402020209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ct val="30000"/>
              </a:spcBef>
              <a:buFont typeface="Arial" panose="020B060402020209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90204" pitchFamily="34" charset="0"/>
              <a:buChar char="•"/>
              <a:defRPr lang="zh-CN" sz="1800" kern="1200">
                <a:solidFill>
                  <a:schemeClr val="tx1"/>
                </a:solidFill>
                <a:latin typeface="+mn-lt"/>
                <a:ea typeface="+mn-ea"/>
                <a:cs typeface="+mn-cs"/>
              </a:defRPr>
            </a:lvl9pPr>
          </a:lstStyle>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zh-CN" altLang="en-US"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龙田科技智慧物流品质管理软件</a:t>
            </a:r>
            <a:endParaRPr kumimoji="0" lang="en-US" altLang="zh-CN"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lang="zh-CN" altLang="en-US" sz="1050" dirty="0">
                <a:solidFill>
                  <a:schemeClr val="bg1"/>
                </a:solidFill>
                <a:cs typeface="Heiti SC Light" panose="02000000000000000000" charset="-122"/>
              </a:rPr>
              <a:t>龙田科技云短信网关软件</a:t>
            </a:r>
            <a:endParaRPr lang="en-US" altLang="zh-CN" sz="1050" dirty="0">
              <a:solidFill>
                <a:schemeClr val="bg1"/>
              </a:solidFill>
              <a:cs typeface="Heiti SC Light" panose="02000000000000000000" charset="-122"/>
            </a:endParaRPr>
          </a:p>
          <a:p>
            <a:pPr marL="228600" marR="0" lvl="0" indent="-228600" algn="l" defTabSz="914400" rtl="0" eaLnBrk="1" fontAlgn="auto" latinLnBrk="0" hangingPunct="1">
              <a:lnSpc>
                <a:spcPct val="130000"/>
              </a:lnSpc>
              <a:spcBef>
                <a:spcPct val="30000"/>
              </a:spcBef>
              <a:spcAft>
                <a:spcPts val="600"/>
              </a:spcAft>
              <a:buClr>
                <a:schemeClr val="bg1"/>
              </a:buClr>
              <a:buSzTx/>
              <a:buFont typeface="Wingdings" panose="05000000000000000000" pitchFamily="2" charset="2"/>
              <a:buChar char="l"/>
              <a:defRPr/>
            </a:pPr>
            <a:r>
              <a:rPr kumimoji="0" lang="zh-CN" altLang="en-US"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龙田科技智慧无线认证门户软件</a:t>
            </a:r>
            <a:endParaRPr kumimoji="0" lang="en-US" altLang="zh-CN"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lvl="0">
              <a:lnSpc>
                <a:spcPct val="130000"/>
              </a:lnSpc>
              <a:spcAft>
                <a:spcPts val="600"/>
              </a:spcAft>
              <a:buClr>
                <a:schemeClr val="bg1"/>
              </a:buClr>
              <a:buFont typeface="Wingdings" panose="05000000000000000000" pitchFamily="2" charset="2"/>
              <a:buChar char="l"/>
              <a:defRPr/>
            </a:pPr>
            <a:r>
              <a:rPr kumimoji="0" lang="zh-CN" altLang="en-US"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龙田交换机密码管理软件</a:t>
            </a:r>
            <a:endParaRPr kumimoji="0" lang="en-US" altLang="zh-CN"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lvl="0">
              <a:lnSpc>
                <a:spcPct val="130000"/>
              </a:lnSpc>
              <a:spcAft>
                <a:spcPts val="600"/>
              </a:spcAft>
              <a:buClr>
                <a:schemeClr val="bg1"/>
              </a:buClr>
              <a:buFont typeface="Wingdings" panose="05000000000000000000" pitchFamily="2" charset="2"/>
              <a:buChar char="l"/>
              <a:defRPr/>
            </a:pPr>
            <a:r>
              <a:rPr lang="zh-CN" altLang="en-US" sz="1050" dirty="0">
                <a:solidFill>
                  <a:schemeClr val="bg1"/>
                </a:solidFill>
                <a:cs typeface="Heiti SC Light" panose="02000000000000000000" charset="-122"/>
              </a:rPr>
              <a:t>龙田工程合同管理软件</a:t>
            </a:r>
            <a:endParaRPr lang="en-US" altLang="zh-CN" sz="1050" dirty="0">
              <a:solidFill>
                <a:schemeClr val="bg1"/>
              </a:solidFill>
              <a:cs typeface="Heiti SC Light" panose="02000000000000000000" charset="-122"/>
            </a:endParaRPr>
          </a:p>
          <a:p>
            <a:pPr lvl="0">
              <a:lnSpc>
                <a:spcPct val="130000"/>
              </a:lnSpc>
              <a:spcAft>
                <a:spcPts val="600"/>
              </a:spcAft>
              <a:buClr>
                <a:schemeClr val="bg1"/>
              </a:buClr>
              <a:buFont typeface="Wingdings" panose="05000000000000000000" pitchFamily="2" charset="2"/>
              <a:buChar char="l"/>
              <a:defRPr/>
            </a:pPr>
            <a:r>
              <a:rPr kumimoji="0" lang="zh-CN" altLang="en-US"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龙田代理渠道管理软件</a:t>
            </a:r>
            <a:endParaRPr kumimoji="0" lang="en-US" altLang="zh-CN"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lvl="0">
              <a:lnSpc>
                <a:spcPct val="130000"/>
              </a:lnSpc>
              <a:spcAft>
                <a:spcPts val="600"/>
              </a:spcAft>
              <a:buClr>
                <a:schemeClr val="bg1"/>
              </a:buClr>
              <a:buFont typeface="Wingdings" panose="05000000000000000000" pitchFamily="2" charset="2"/>
              <a:buChar char="l"/>
              <a:defRPr/>
            </a:pPr>
            <a:r>
              <a:rPr lang="zh-CN" altLang="en-US" sz="1050" dirty="0">
                <a:solidFill>
                  <a:schemeClr val="bg1"/>
                </a:solidFill>
                <a:cs typeface="Heiti SC Light" panose="02000000000000000000" charset="-122"/>
              </a:rPr>
              <a:t>龙田工单管理软件</a:t>
            </a:r>
            <a:endParaRPr lang="en-US" altLang="zh-CN" sz="1050" dirty="0">
              <a:solidFill>
                <a:schemeClr val="bg1"/>
              </a:solidFill>
              <a:cs typeface="Heiti SC Light" panose="02000000000000000000" charset="-122"/>
            </a:endParaRPr>
          </a:p>
          <a:p>
            <a:pPr lvl="0">
              <a:lnSpc>
                <a:spcPct val="130000"/>
              </a:lnSpc>
              <a:spcAft>
                <a:spcPts val="600"/>
              </a:spcAft>
              <a:buClr>
                <a:schemeClr val="bg1"/>
              </a:buClr>
              <a:buFont typeface="Wingdings" panose="05000000000000000000" pitchFamily="2" charset="2"/>
              <a:buChar char="l"/>
              <a:defRPr/>
            </a:pPr>
            <a:r>
              <a:rPr kumimoji="0" lang="zh-CN" altLang="en-US"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龙田服务管理软件</a:t>
            </a:r>
            <a:endParaRPr kumimoji="0" lang="en-US" altLang="zh-CN"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lvl="0">
              <a:lnSpc>
                <a:spcPct val="130000"/>
              </a:lnSpc>
              <a:spcAft>
                <a:spcPts val="600"/>
              </a:spcAft>
              <a:buClr>
                <a:schemeClr val="bg1"/>
              </a:buClr>
              <a:buFont typeface="Wingdings" panose="05000000000000000000" pitchFamily="2" charset="2"/>
              <a:buChar char="l"/>
              <a:defRPr/>
            </a:pPr>
            <a:r>
              <a:rPr lang="zh-CN" altLang="en-US" sz="1050" dirty="0">
                <a:solidFill>
                  <a:schemeClr val="bg1"/>
                </a:solidFill>
                <a:cs typeface="Heiti SC Light" panose="02000000000000000000" charset="-122"/>
              </a:rPr>
              <a:t>龙田交换机监控软件</a:t>
            </a:r>
            <a:endParaRPr lang="en-US" altLang="zh-CN" sz="1050" dirty="0">
              <a:solidFill>
                <a:schemeClr val="bg1"/>
              </a:solidFill>
              <a:cs typeface="Heiti SC Light" panose="02000000000000000000" charset="-122"/>
            </a:endParaRPr>
          </a:p>
          <a:p>
            <a:pPr>
              <a:lnSpc>
                <a:spcPct val="130000"/>
              </a:lnSpc>
              <a:spcAft>
                <a:spcPts val="600"/>
              </a:spcAft>
              <a:buClr>
                <a:schemeClr val="bg1"/>
              </a:buClr>
              <a:buFont typeface="Wingdings" panose="05000000000000000000" pitchFamily="2" charset="2"/>
              <a:buChar char="l"/>
              <a:defRPr/>
            </a:pPr>
            <a:r>
              <a:rPr kumimoji="0" lang="zh-CN" altLang="en-US"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rPr>
              <a:t>龙田服务器监控软件</a:t>
            </a:r>
            <a:endParaRPr kumimoji="0" lang="en-US" altLang="zh-CN" sz="105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Heiti SC Light" panose="02000000000000000000" charset="-122"/>
            </a:endParaRPr>
          </a:p>
          <a:p>
            <a:pPr>
              <a:lnSpc>
                <a:spcPct val="130000"/>
              </a:lnSpc>
              <a:spcAft>
                <a:spcPts val="600"/>
              </a:spcAft>
              <a:buClr>
                <a:schemeClr val="bg1"/>
              </a:buClr>
              <a:buFont typeface="Wingdings" panose="05000000000000000000" pitchFamily="2" charset="2"/>
              <a:buChar char="l"/>
              <a:defRPr/>
            </a:pPr>
            <a:r>
              <a:rPr lang="zh-CN" altLang="en-US" sz="1050" dirty="0">
                <a:solidFill>
                  <a:schemeClr val="bg1"/>
                </a:solidFill>
                <a:cs typeface="Heiti SC Light" panose="02000000000000000000" charset="-122"/>
              </a:rPr>
              <a:t>基于智能制造的大数据应用平台云平台系统</a:t>
            </a:r>
            <a:endParaRPr lang="en-US" altLang="zh-CN" sz="1050" dirty="0">
              <a:solidFill>
                <a:schemeClr val="bg1"/>
              </a:solidFill>
              <a:cs typeface="Heiti SC Light" panose="02000000000000000000" charset="-122"/>
            </a:endParaRPr>
          </a:p>
          <a:p>
            <a:pPr marL="0" indent="0">
              <a:lnSpc>
                <a:spcPct val="130000"/>
              </a:lnSpc>
              <a:spcAft>
                <a:spcPts val="600"/>
              </a:spcAft>
              <a:buClr>
                <a:schemeClr val="bg1"/>
              </a:buClr>
              <a:buNone/>
              <a:defRPr/>
            </a:pPr>
            <a:r>
              <a:rPr lang="en-US" altLang="zh-CN" sz="1050" dirty="0">
                <a:solidFill>
                  <a:schemeClr val="bg1"/>
                </a:solidFill>
                <a:cs typeface="Heiti SC Light" panose="02000000000000000000" charset="-122"/>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00FFFF"/>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TotalTime>
  <Words>1765</Words>
  <Application>Microsoft Office PowerPoint</Application>
  <PresentationFormat>自定义</PresentationFormat>
  <Paragraphs>319</Paragraphs>
  <Slides>17</Slides>
  <Notes>5</Notes>
  <HiddenSlides>0</HiddenSlides>
  <MMClips>0</MMClips>
  <ScaleCrop>false</ScaleCrop>
  <HeadingPairs>
    <vt:vector size="4" baseType="variant">
      <vt:variant>
        <vt:lpstr>主题</vt:lpstr>
      </vt:variant>
      <vt:variant>
        <vt:i4>6</vt:i4>
      </vt:variant>
      <vt:variant>
        <vt:lpstr>幻灯片标题</vt:lpstr>
      </vt:variant>
      <vt:variant>
        <vt:i4>17</vt:i4>
      </vt:variant>
    </vt:vector>
  </HeadingPairs>
  <TitlesOfParts>
    <vt:vector size="23" baseType="lpstr">
      <vt:lpstr>5_Office 主题​​</vt:lpstr>
      <vt:lpstr>1_自定义设计方案</vt:lpstr>
      <vt:lpstr>2_自定义设计方案</vt:lpstr>
      <vt:lpstr>自定义设计方案</vt:lpstr>
      <vt:lpstr>3_自定义设计方案</vt:lpstr>
      <vt:lpstr>4_自定义设计方案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李君</dc:creator>
  <cp:lastModifiedBy>huawei</cp:lastModifiedBy>
  <cp:revision>992</cp:revision>
  <dcterms:created xsi:type="dcterms:W3CDTF">2021-03-04T06:53:33Z</dcterms:created>
  <dcterms:modified xsi:type="dcterms:W3CDTF">2021-03-08T09:08:16Z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2052-3.3.1.5149</vt:lpwstr>
  </property>
</Properties>
</file>